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8" r:id="rId6"/>
    <p:sldId id="257" r:id="rId7"/>
    <p:sldId id="261" r:id="rId8"/>
    <p:sldId id="262" r:id="rId9"/>
    <p:sldId id="259" r:id="rId10"/>
    <p:sldId id="264" r:id="rId11"/>
    <p:sldId id="265" r:id="rId12"/>
    <p:sldId id="260" r:id="rId13"/>
    <p:sldId id="266" r:id="rId14"/>
    <p:sldId id="267" r:id="rId15"/>
    <p:sldId id="270" r:id="rId16"/>
    <p:sldId id="271" r:id="rId17"/>
    <p:sldId id="263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281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8959E6-D0E7-4DFF-8B7B-350A266D7D34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F04BCBD-5124-4A11-BAE5-8F1616844796}">
      <dgm:prSet/>
      <dgm:spPr/>
      <dgm:t>
        <a:bodyPr/>
        <a:lstStyle/>
        <a:p>
          <a:r>
            <a:rPr lang="de-DE"/>
            <a:t>Ausgangslage</a:t>
          </a:r>
          <a:endParaRPr lang="en-US"/>
        </a:p>
      </dgm:t>
    </dgm:pt>
    <dgm:pt modelId="{39E14957-53C8-4E1E-A930-1BA63B876B76}" type="parTrans" cxnId="{52063BCB-D581-4857-8FBF-D08C2AFBB8AF}">
      <dgm:prSet/>
      <dgm:spPr/>
      <dgm:t>
        <a:bodyPr/>
        <a:lstStyle/>
        <a:p>
          <a:endParaRPr lang="en-US"/>
        </a:p>
      </dgm:t>
    </dgm:pt>
    <dgm:pt modelId="{19B33B46-77AB-44D5-8699-273AF1B19B02}" type="sibTrans" cxnId="{52063BCB-D581-4857-8FBF-D08C2AFBB8AF}">
      <dgm:prSet/>
      <dgm:spPr/>
      <dgm:t>
        <a:bodyPr/>
        <a:lstStyle/>
        <a:p>
          <a:endParaRPr lang="en-US"/>
        </a:p>
      </dgm:t>
    </dgm:pt>
    <dgm:pt modelId="{62BE6285-7A2E-48FF-8718-C01887D67A13}">
      <dgm:prSet/>
      <dgm:spPr/>
      <dgm:t>
        <a:bodyPr/>
        <a:lstStyle/>
        <a:p>
          <a:r>
            <a:rPr lang="de-DE"/>
            <a:t>Aufgaben</a:t>
          </a:r>
          <a:endParaRPr lang="en-US"/>
        </a:p>
      </dgm:t>
    </dgm:pt>
    <dgm:pt modelId="{F31A204C-0218-41AD-BBD6-5378A27804A1}" type="parTrans" cxnId="{3A871D98-2EF1-47C0-9DAC-DD10AC937E94}">
      <dgm:prSet/>
      <dgm:spPr/>
      <dgm:t>
        <a:bodyPr/>
        <a:lstStyle/>
        <a:p>
          <a:endParaRPr lang="en-US"/>
        </a:p>
      </dgm:t>
    </dgm:pt>
    <dgm:pt modelId="{5B90213D-C2C3-4625-AB90-0888711AED6B}" type="sibTrans" cxnId="{3A871D98-2EF1-47C0-9DAC-DD10AC937E94}">
      <dgm:prSet/>
      <dgm:spPr/>
      <dgm:t>
        <a:bodyPr/>
        <a:lstStyle/>
        <a:p>
          <a:endParaRPr lang="en-US"/>
        </a:p>
      </dgm:t>
    </dgm:pt>
    <dgm:pt modelId="{FA932433-7B96-4FC2-AF2A-7A0AC91D1AEA}">
      <dgm:prSet/>
      <dgm:spPr/>
      <dgm:t>
        <a:bodyPr/>
        <a:lstStyle/>
        <a:p>
          <a:r>
            <a:rPr lang="de-DE"/>
            <a:t>Motorsteuerung</a:t>
          </a:r>
          <a:endParaRPr lang="en-US"/>
        </a:p>
      </dgm:t>
    </dgm:pt>
    <dgm:pt modelId="{088AF338-9742-474B-AA4D-31EBB8A850E9}" type="parTrans" cxnId="{83D9019F-B276-4705-9A4D-A4072B115E52}">
      <dgm:prSet/>
      <dgm:spPr/>
      <dgm:t>
        <a:bodyPr/>
        <a:lstStyle/>
        <a:p>
          <a:endParaRPr lang="en-US"/>
        </a:p>
      </dgm:t>
    </dgm:pt>
    <dgm:pt modelId="{5DB9A8C7-1ACB-4842-877D-70C0751236BE}" type="sibTrans" cxnId="{83D9019F-B276-4705-9A4D-A4072B115E52}">
      <dgm:prSet/>
      <dgm:spPr/>
      <dgm:t>
        <a:bodyPr/>
        <a:lstStyle/>
        <a:p>
          <a:endParaRPr lang="en-US"/>
        </a:p>
      </dgm:t>
    </dgm:pt>
    <dgm:pt modelId="{2CB45664-7F77-40E0-AAB8-1B97475D5025}">
      <dgm:prSet/>
      <dgm:spPr/>
      <dgm:t>
        <a:bodyPr/>
        <a:lstStyle/>
        <a:p>
          <a:r>
            <a:rPr lang="de-DE"/>
            <a:t>Kinematik</a:t>
          </a:r>
          <a:endParaRPr lang="en-US"/>
        </a:p>
      </dgm:t>
    </dgm:pt>
    <dgm:pt modelId="{D13AFCF6-285B-4CE5-904B-E4F336D4963F}" type="parTrans" cxnId="{19C7DD68-D926-4F57-BB26-FBD880B1219A}">
      <dgm:prSet/>
      <dgm:spPr/>
      <dgm:t>
        <a:bodyPr/>
        <a:lstStyle/>
        <a:p>
          <a:endParaRPr lang="en-US"/>
        </a:p>
      </dgm:t>
    </dgm:pt>
    <dgm:pt modelId="{49336B05-6534-4609-964B-4A13E0B0686F}" type="sibTrans" cxnId="{19C7DD68-D926-4F57-BB26-FBD880B1219A}">
      <dgm:prSet/>
      <dgm:spPr/>
      <dgm:t>
        <a:bodyPr/>
        <a:lstStyle/>
        <a:p>
          <a:endParaRPr lang="en-US"/>
        </a:p>
      </dgm:t>
    </dgm:pt>
    <dgm:pt modelId="{81C66B61-17F5-4416-9360-D5F1E0026B3E}">
      <dgm:prSet/>
      <dgm:spPr/>
      <dgm:t>
        <a:bodyPr/>
        <a:lstStyle/>
        <a:p>
          <a:r>
            <a:rPr lang="de-DE"/>
            <a:t>Robot Operating System</a:t>
          </a:r>
          <a:endParaRPr lang="en-US"/>
        </a:p>
      </dgm:t>
    </dgm:pt>
    <dgm:pt modelId="{1E7B2690-6FE1-4EE8-8164-D240C6C022BB}" type="parTrans" cxnId="{6F703CEF-39EF-4121-BE4A-AC7DFDBBB7BA}">
      <dgm:prSet/>
      <dgm:spPr/>
      <dgm:t>
        <a:bodyPr/>
        <a:lstStyle/>
        <a:p>
          <a:endParaRPr lang="en-US"/>
        </a:p>
      </dgm:t>
    </dgm:pt>
    <dgm:pt modelId="{C7EC6638-7E4B-44F8-8893-ED52E2748723}" type="sibTrans" cxnId="{6F703CEF-39EF-4121-BE4A-AC7DFDBBB7BA}">
      <dgm:prSet/>
      <dgm:spPr/>
      <dgm:t>
        <a:bodyPr/>
        <a:lstStyle/>
        <a:p>
          <a:endParaRPr lang="en-US"/>
        </a:p>
      </dgm:t>
    </dgm:pt>
    <dgm:pt modelId="{6516E04D-4C26-4275-960D-2F66B98345A1}">
      <dgm:prSet/>
      <dgm:spPr/>
      <dgm:t>
        <a:bodyPr/>
        <a:lstStyle/>
        <a:p>
          <a:r>
            <a:rPr lang="de-DE"/>
            <a:t>ROS2</a:t>
          </a:r>
          <a:endParaRPr lang="en-US"/>
        </a:p>
      </dgm:t>
    </dgm:pt>
    <dgm:pt modelId="{768ECC24-4FCE-4B4E-9CDD-DEBC0F711EA5}" type="parTrans" cxnId="{DA6E44D8-A471-4AD3-97B6-ED3CDDA77AC1}">
      <dgm:prSet/>
      <dgm:spPr/>
      <dgm:t>
        <a:bodyPr/>
        <a:lstStyle/>
        <a:p>
          <a:endParaRPr lang="en-US"/>
        </a:p>
      </dgm:t>
    </dgm:pt>
    <dgm:pt modelId="{2BDE6B7D-7581-402A-B222-7C7DDF9B692F}" type="sibTrans" cxnId="{DA6E44D8-A471-4AD3-97B6-ED3CDDA77AC1}">
      <dgm:prSet/>
      <dgm:spPr/>
      <dgm:t>
        <a:bodyPr/>
        <a:lstStyle/>
        <a:p>
          <a:endParaRPr lang="en-US"/>
        </a:p>
      </dgm:t>
    </dgm:pt>
    <dgm:pt modelId="{DDCAC3DB-A636-4B87-9446-9ECDCB50E8CA}">
      <dgm:prSet/>
      <dgm:spPr/>
      <dgm:t>
        <a:bodyPr/>
        <a:lstStyle/>
        <a:p>
          <a:r>
            <a:rPr lang="de-DE"/>
            <a:t>Demonstration</a:t>
          </a:r>
          <a:endParaRPr lang="en-US"/>
        </a:p>
      </dgm:t>
    </dgm:pt>
    <dgm:pt modelId="{3965D3BE-399F-40C2-B418-9B8092AB9D03}" type="parTrans" cxnId="{52C69635-7961-4473-AC04-1AFE76398366}">
      <dgm:prSet/>
      <dgm:spPr/>
      <dgm:t>
        <a:bodyPr/>
        <a:lstStyle/>
        <a:p>
          <a:endParaRPr lang="en-US"/>
        </a:p>
      </dgm:t>
    </dgm:pt>
    <dgm:pt modelId="{B2A8FBC9-1EBB-46DB-9F21-CBFB3C4F8273}" type="sibTrans" cxnId="{52C69635-7961-4473-AC04-1AFE76398366}">
      <dgm:prSet/>
      <dgm:spPr/>
      <dgm:t>
        <a:bodyPr/>
        <a:lstStyle/>
        <a:p>
          <a:endParaRPr lang="en-US"/>
        </a:p>
      </dgm:t>
    </dgm:pt>
    <dgm:pt modelId="{921F0F44-C70A-4C4D-98B1-959BFAD6CA22}">
      <dgm:prSet/>
      <dgm:spPr/>
      <dgm:t>
        <a:bodyPr/>
        <a:lstStyle/>
        <a:p>
          <a:r>
            <a:rPr lang="de-DE"/>
            <a:t>Offene Probleme</a:t>
          </a:r>
          <a:endParaRPr lang="en-US"/>
        </a:p>
      </dgm:t>
    </dgm:pt>
    <dgm:pt modelId="{7772C179-3EDC-448F-84DA-F927E5D8C412}" type="parTrans" cxnId="{F799B2C0-7605-4A9C-A4A7-99C6D671A9CB}">
      <dgm:prSet/>
      <dgm:spPr/>
      <dgm:t>
        <a:bodyPr/>
        <a:lstStyle/>
        <a:p>
          <a:endParaRPr lang="en-US"/>
        </a:p>
      </dgm:t>
    </dgm:pt>
    <dgm:pt modelId="{8C014E32-5485-4AE0-8F72-1583FB0C89A8}" type="sibTrans" cxnId="{F799B2C0-7605-4A9C-A4A7-99C6D671A9CB}">
      <dgm:prSet/>
      <dgm:spPr/>
      <dgm:t>
        <a:bodyPr/>
        <a:lstStyle/>
        <a:p>
          <a:endParaRPr lang="en-US"/>
        </a:p>
      </dgm:t>
    </dgm:pt>
    <dgm:pt modelId="{46FB3148-F81C-4AE7-BA66-71844B0FA12C}" type="pres">
      <dgm:prSet presAssocID="{BE8959E6-D0E7-4DFF-8B7B-350A266D7D34}" presName="vert0" presStyleCnt="0">
        <dgm:presLayoutVars>
          <dgm:dir/>
          <dgm:animOne val="branch"/>
          <dgm:animLvl val="lvl"/>
        </dgm:presLayoutVars>
      </dgm:prSet>
      <dgm:spPr/>
    </dgm:pt>
    <dgm:pt modelId="{E89E0962-6371-45A1-BC39-31B56B637562}" type="pres">
      <dgm:prSet presAssocID="{AF04BCBD-5124-4A11-BAE5-8F1616844796}" presName="thickLine" presStyleLbl="alignNode1" presStyleIdx="0" presStyleCnt="8"/>
      <dgm:spPr/>
    </dgm:pt>
    <dgm:pt modelId="{966CCBC9-98EC-4348-A22D-A6D3750D36DE}" type="pres">
      <dgm:prSet presAssocID="{AF04BCBD-5124-4A11-BAE5-8F1616844796}" presName="horz1" presStyleCnt="0"/>
      <dgm:spPr/>
    </dgm:pt>
    <dgm:pt modelId="{1351755C-69DA-4805-A009-B1ACA199FC12}" type="pres">
      <dgm:prSet presAssocID="{AF04BCBD-5124-4A11-BAE5-8F1616844796}" presName="tx1" presStyleLbl="revTx" presStyleIdx="0" presStyleCnt="8"/>
      <dgm:spPr/>
    </dgm:pt>
    <dgm:pt modelId="{4C0FFBF1-5CCC-4399-9CE6-D8C1C495B8E7}" type="pres">
      <dgm:prSet presAssocID="{AF04BCBD-5124-4A11-BAE5-8F1616844796}" presName="vert1" presStyleCnt="0"/>
      <dgm:spPr/>
    </dgm:pt>
    <dgm:pt modelId="{088A39AA-1861-4F74-BFD0-8B12E4D69277}" type="pres">
      <dgm:prSet presAssocID="{62BE6285-7A2E-48FF-8718-C01887D67A13}" presName="thickLine" presStyleLbl="alignNode1" presStyleIdx="1" presStyleCnt="8"/>
      <dgm:spPr/>
    </dgm:pt>
    <dgm:pt modelId="{FFF52F07-7D0D-4622-A1D5-0818837961FF}" type="pres">
      <dgm:prSet presAssocID="{62BE6285-7A2E-48FF-8718-C01887D67A13}" presName="horz1" presStyleCnt="0"/>
      <dgm:spPr/>
    </dgm:pt>
    <dgm:pt modelId="{D7DE9B18-E4ED-40FA-AC49-98D8F406FF00}" type="pres">
      <dgm:prSet presAssocID="{62BE6285-7A2E-48FF-8718-C01887D67A13}" presName="tx1" presStyleLbl="revTx" presStyleIdx="1" presStyleCnt="8"/>
      <dgm:spPr/>
    </dgm:pt>
    <dgm:pt modelId="{2171C331-F8F7-478C-819C-7FA65718437E}" type="pres">
      <dgm:prSet presAssocID="{62BE6285-7A2E-48FF-8718-C01887D67A13}" presName="vert1" presStyleCnt="0"/>
      <dgm:spPr/>
    </dgm:pt>
    <dgm:pt modelId="{5B0E7B2C-76C0-4020-9434-0935C880113A}" type="pres">
      <dgm:prSet presAssocID="{FA932433-7B96-4FC2-AF2A-7A0AC91D1AEA}" presName="thickLine" presStyleLbl="alignNode1" presStyleIdx="2" presStyleCnt="8"/>
      <dgm:spPr/>
    </dgm:pt>
    <dgm:pt modelId="{E6D5B723-AB67-4334-A06B-AB464E55C48C}" type="pres">
      <dgm:prSet presAssocID="{FA932433-7B96-4FC2-AF2A-7A0AC91D1AEA}" presName="horz1" presStyleCnt="0"/>
      <dgm:spPr/>
    </dgm:pt>
    <dgm:pt modelId="{EFD0C701-FFD5-4EBE-92A0-60810C8F345F}" type="pres">
      <dgm:prSet presAssocID="{FA932433-7B96-4FC2-AF2A-7A0AC91D1AEA}" presName="tx1" presStyleLbl="revTx" presStyleIdx="2" presStyleCnt="8"/>
      <dgm:spPr/>
    </dgm:pt>
    <dgm:pt modelId="{B517403A-C1E6-48BA-923D-4513097B009A}" type="pres">
      <dgm:prSet presAssocID="{FA932433-7B96-4FC2-AF2A-7A0AC91D1AEA}" presName="vert1" presStyleCnt="0"/>
      <dgm:spPr/>
    </dgm:pt>
    <dgm:pt modelId="{E47D6F36-9518-41A8-9333-4143F2B11F57}" type="pres">
      <dgm:prSet presAssocID="{2CB45664-7F77-40E0-AAB8-1B97475D5025}" presName="thickLine" presStyleLbl="alignNode1" presStyleIdx="3" presStyleCnt="8"/>
      <dgm:spPr/>
    </dgm:pt>
    <dgm:pt modelId="{9C39948B-493F-4113-B711-E190444135B6}" type="pres">
      <dgm:prSet presAssocID="{2CB45664-7F77-40E0-AAB8-1B97475D5025}" presName="horz1" presStyleCnt="0"/>
      <dgm:spPr/>
    </dgm:pt>
    <dgm:pt modelId="{782914FA-1264-4A9F-AB03-FA1E0A8E6570}" type="pres">
      <dgm:prSet presAssocID="{2CB45664-7F77-40E0-AAB8-1B97475D5025}" presName="tx1" presStyleLbl="revTx" presStyleIdx="3" presStyleCnt="8"/>
      <dgm:spPr/>
    </dgm:pt>
    <dgm:pt modelId="{96FB2D3D-0B76-480E-BF0E-CECE9D7D2C5D}" type="pres">
      <dgm:prSet presAssocID="{2CB45664-7F77-40E0-AAB8-1B97475D5025}" presName="vert1" presStyleCnt="0"/>
      <dgm:spPr/>
    </dgm:pt>
    <dgm:pt modelId="{E0C35700-BFA7-494B-BE9B-3370D7AF8602}" type="pres">
      <dgm:prSet presAssocID="{81C66B61-17F5-4416-9360-D5F1E0026B3E}" presName="thickLine" presStyleLbl="alignNode1" presStyleIdx="4" presStyleCnt="8"/>
      <dgm:spPr/>
    </dgm:pt>
    <dgm:pt modelId="{E527584A-625A-4F1C-9FFC-2C283471EA23}" type="pres">
      <dgm:prSet presAssocID="{81C66B61-17F5-4416-9360-D5F1E0026B3E}" presName="horz1" presStyleCnt="0"/>
      <dgm:spPr/>
    </dgm:pt>
    <dgm:pt modelId="{787B5AFC-0861-40A2-B72F-21588D6F7C8F}" type="pres">
      <dgm:prSet presAssocID="{81C66B61-17F5-4416-9360-D5F1E0026B3E}" presName="tx1" presStyleLbl="revTx" presStyleIdx="4" presStyleCnt="8"/>
      <dgm:spPr/>
    </dgm:pt>
    <dgm:pt modelId="{F7F7464A-978B-46BA-9C5C-28580CAF9EEE}" type="pres">
      <dgm:prSet presAssocID="{81C66B61-17F5-4416-9360-D5F1E0026B3E}" presName="vert1" presStyleCnt="0"/>
      <dgm:spPr/>
    </dgm:pt>
    <dgm:pt modelId="{38EC73F5-EF58-4C5F-9C8C-9BF3252CDD79}" type="pres">
      <dgm:prSet presAssocID="{6516E04D-4C26-4275-960D-2F66B98345A1}" presName="thickLine" presStyleLbl="alignNode1" presStyleIdx="5" presStyleCnt="8"/>
      <dgm:spPr/>
    </dgm:pt>
    <dgm:pt modelId="{DE5A74E2-91F6-4FC4-AF97-D2CE3DE41FFF}" type="pres">
      <dgm:prSet presAssocID="{6516E04D-4C26-4275-960D-2F66B98345A1}" presName="horz1" presStyleCnt="0"/>
      <dgm:spPr/>
    </dgm:pt>
    <dgm:pt modelId="{211750B0-F012-45B4-B5AA-6258625120FD}" type="pres">
      <dgm:prSet presAssocID="{6516E04D-4C26-4275-960D-2F66B98345A1}" presName="tx1" presStyleLbl="revTx" presStyleIdx="5" presStyleCnt="8"/>
      <dgm:spPr/>
    </dgm:pt>
    <dgm:pt modelId="{9D8EED5B-0938-4453-BE80-CA4A74008C33}" type="pres">
      <dgm:prSet presAssocID="{6516E04D-4C26-4275-960D-2F66B98345A1}" presName="vert1" presStyleCnt="0"/>
      <dgm:spPr/>
    </dgm:pt>
    <dgm:pt modelId="{FB6745AF-4DC2-42DA-BBF0-EB2F74151290}" type="pres">
      <dgm:prSet presAssocID="{DDCAC3DB-A636-4B87-9446-9ECDCB50E8CA}" presName="thickLine" presStyleLbl="alignNode1" presStyleIdx="6" presStyleCnt="8"/>
      <dgm:spPr/>
    </dgm:pt>
    <dgm:pt modelId="{D88ADEAB-60F4-4191-8132-8BE220372B2F}" type="pres">
      <dgm:prSet presAssocID="{DDCAC3DB-A636-4B87-9446-9ECDCB50E8CA}" presName="horz1" presStyleCnt="0"/>
      <dgm:spPr/>
    </dgm:pt>
    <dgm:pt modelId="{517EC278-149D-494E-9394-E14AAC037F0E}" type="pres">
      <dgm:prSet presAssocID="{DDCAC3DB-A636-4B87-9446-9ECDCB50E8CA}" presName="tx1" presStyleLbl="revTx" presStyleIdx="6" presStyleCnt="8"/>
      <dgm:spPr/>
    </dgm:pt>
    <dgm:pt modelId="{412021DB-545A-4C41-98CA-4FFBCAD2D19D}" type="pres">
      <dgm:prSet presAssocID="{DDCAC3DB-A636-4B87-9446-9ECDCB50E8CA}" presName="vert1" presStyleCnt="0"/>
      <dgm:spPr/>
    </dgm:pt>
    <dgm:pt modelId="{AD955BF2-7CA6-429F-97B1-18A9D10261C8}" type="pres">
      <dgm:prSet presAssocID="{921F0F44-C70A-4C4D-98B1-959BFAD6CA22}" presName="thickLine" presStyleLbl="alignNode1" presStyleIdx="7" presStyleCnt="8"/>
      <dgm:spPr/>
    </dgm:pt>
    <dgm:pt modelId="{F6CCF03A-6344-4F6B-AFE9-842CE16BBD08}" type="pres">
      <dgm:prSet presAssocID="{921F0F44-C70A-4C4D-98B1-959BFAD6CA22}" presName="horz1" presStyleCnt="0"/>
      <dgm:spPr/>
    </dgm:pt>
    <dgm:pt modelId="{143015D5-4E0C-46E9-8E91-82E6520525A4}" type="pres">
      <dgm:prSet presAssocID="{921F0F44-C70A-4C4D-98B1-959BFAD6CA22}" presName="tx1" presStyleLbl="revTx" presStyleIdx="7" presStyleCnt="8"/>
      <dgm:spPr/>
    </dgm:pt>
    <dgm:pt modelId="{CD5E78F3-0D75-46E2-B1EE-9ADAACC946B9}" type="pres">
      <dgm:prSet presAssocID="{921F0F44-C70A-4C4D-98B1-959BFAD6CA22}" presName="vert1" presStyleCnt="0"/>
      <dgm:spPr/>
    </dgm:pt>
  </dgm:ptLst>
  <dgm:cxnLst>
    <dgm:cxn modelId="{1EE76F15-8794-4727-969E-2A3A211B4978}" type="presOf" srcId="{BE8959E6-D0E7-4DFF-8B7B-350A266D7D34}" destId="{46FB3148-F81C-4AE7-BA66-71844B0FA12C}" srcOrd="0" destOrd="0" presId="urn:microsoft.com/office/officeart/2008/layout/LinedList"/>
    <dgm:cxn modelId="{D05EE01B-4085-4C37-B458-924A670CB82C}" type="presOf" srcId="{81C66B61-17F5-4416-9360-D5F1E0026B3E}" destId="{787B5AFC-0861-40A2-B72F-21588D6F7C8F}" srcOrd="0" destOrd="0" presId="urn:microsoft.com/office/officeart/2008/layout/LinedList"/>
    <dgm:cxn modelId="{52C69635-7961-4473-AC04-1AFE76398366}" srcId="{BE8959E6-D0E7-4DFF-8B7B-350A266D7D34}" destId="{DDCAC3DB-A636-4B87-9446-9ECDCB50E8CA}" srcOrd="6" destOrd="0" parTransId="{3965D3BE-399F-40C2-B418-9B8092AB9D03}" sibTransId="{B2A8FBC9-1EBB-46DB-9F21-CBFB3C4F8273}"/>
    <dgm:cxn modelId="{19C7DD68-D926-4F57-BB26-FBD880B1219A}" srcId="{BE8959E6-D0E7-4DFF-8B7B-350A266D7D34}" destId="{2CB45664-7F77-40E0-AAB8-1B97475D5025}" srcOrd="3" destOrd="0" parTransId="{D13AFCF6-285B-4CE5-904B-E4F336D4963F}" sibTransId="{49336B05-6534-4609-964B-4A13E0B0686F}"/>
    <dgm:cxn modelId="{F7CAE549-E0BF-453C-BC5B-D3F2FB2ADA60}" type="presOf" srcId="{DDCAC3DB-A636-4B87-9446-9ECDCB50E8CA}" destId="{517EC278-149D-494E-9394-E14AAC037F0E}" srcOrd="0" destOrd="0" presId="urn:microsoft.com/office/officeart/2008/layout/LinedList"/>
    <dgm:cxn modelId="{6D0BFD8E-F27F-4C1E-AB77-14BFAFF75B56}" type="presOf" srcId="{2CB45664-7F77-40E0-AAB8-1B97475D5025}" destId="{782914FA-1264-4A9F-AB03-FA1E0A8E6570}" srcOrd="0" destOrd="0" presId="urn:microsoft.com/office/officeart/2008/layout/LinedList"/>
    <dgm:cxn modelId="{3A871D98-2EF1-47C0-9DAC-DD10AC937E94}" srcId="{BE8959E6-D0E7-4DFF-8B7B-350A266D7D34}" destId="{62BE6285-7A2E-48FF-8718-C01887D67A13}" srcOrd="1" destOrd="0" parTransId="{F31A204C-0218-41AD-BBD6-5378A27804A1}" sibTransId="{5B90213D-C2C3-4625-AB90-0888711AED6B}"/>
    <dgm:cxn modelId="{83D9019F-B276-4705-9A4D-A4072B115E52}" srcId="{BE8959E6-D0E7-4DFF-8B7B-350A266D7D34}" destId="{FA932433-7B96-4FC2-AF2A-7A0AC91D1AEA}" srcOrd="2" destOrd="0" parTransId="{088AF338-9742-474B-AA4D-31EBB8A850E9}" sibTransId="{5DB9A8C7-1ACB-4842-877D-70C0751236BE}"/>
    <dgm:cxn modelId="{EFAA99AB-18B9-4424-8B53-67578EE9D99F}" type="presOf" srcId="{62BE6285-7A2E-48FF-8718-C01887D67A13}" destId="{D7DE9B18-E4ED-40FA-AC49-98D8F406FF00}" srcOrd="0" destOrd="0" presId="urn:microsoft.com/office/officeart/2008/layout/LinedList"/>
    <dgm:cxn modelId="{55680DB3-F87F-4F56-B939-5A11F2F0D05E}" type="presOf" srcId="{6516E04D-4C26-4275-960D-2F66B98345A1}" destId="{211750B0-F012-45B4-B5AA-6258625120FD}" srcOrd="0" destOrd="0" presId="urn:microsoft.com/office/officeart/2008/layout/LinedList"/>
    <dgm:cxn modelId="{F799B2C0-7605-4A9C-A4A7-99C6D671A9CB}" srcId="{BE8959E6-D0E7-4DFF-8B7B-350A266D7D34}" destId="{921F0F44-C70A-4C4D-98B1-959BFAD6CA22}" srcOrd="7" destOrd="0" parTransId="{7772C179-3EDC-448F-84DA-F927E5D8C412}" sibTransId="{8C014E32-5485-4AE0-8F72-1583FB0C89A8}"/>
    <dgm:cxn modelId="{52063BCB-D581-4857-8FBF-D08C2AFBB8AF}" srcId="{BE8959E6-D0E7-4DFF-8B7B-350A266D7D34}" destId="{AF04BCBD-5124-4A11-BAE5-8F1616844796}" srcOrd="0" destOrd="0" parTransId="{39E14957-53C8-4E1E-A930-1BA63B876B76}" sibTransId="{19B33B46-77AB-44D5-8699-273AF1B19B02}"/>
    <dgm:cxn modelId="{FF8780D6-CB5D-4D40-A54D-55548A9F24F1}" type="presOf" srcId="{AF04BCBD-5124-4A11-BAE5-8F1616844796}" destId="{1351755C-69DA-4805-A009-B1ACA199FC12}" srcOrd="0" destOrd="0" presId="urn:microsoft.com/office/officeart/2008/layout/LinedList"/>
    <dgm:cxn modelId="{6602CAD6-F37E-4C8A-B65E-3BEE57D62D26}" type="presOf" srcId="{FA932433-7B96-4FC2-AF2A-7A0AC91D1AEA}" destId="{EFD0C701-FFD5-4EBE-92A0-60810C8F345F}" srcOrd="0" destOrd="0" presId="urn:microsoft.com/office/officeart/2008/layout/LinedList"/>
    <dgm:cxn modelId="{DA6E44D8-A471-4AD3-97B6-ED3CDDA77AC1}" srcId="{BE8959E6-D0E7-4DFF-8B7B-350A266D7D34}" destId="{6516E04D-4C26-4275-960D-2F66B98345A1}" srcOrd="5" destOrd="0" parTransId="{768ECC24-4FCE-4B4E-9CDD-DEBC0F711EA5}" sibTransId="{2BDE6B7D-7581-402A-B222-7C7DDF9B692F}"/>
    <dgm:cxn modelId="{6F703CEF-39EF-4121-BE4A-AC7DFDBBB7BA}" srcId="{BE8959E6-D0E7-4DFF-8B7B-350A266D7D34}" destId="{81C66B61-17F5-4416-9360-D5F1E0026B3E}" srcOrd="4" destOrd="0" parTransId="{1E7B2690-6FE1-4EE8-8164-D240C6C022BB}" sibTransId="{C7EC6638-7E4B-44F8-8893-ED52E2748723}"/>
    <dgm:cxn modelId="{418AE7FE-0E6A-432A-8372-FC783415704D}" type="presOf" srcId="{921F0F44-C70A-4C4D-98B1-959BFAD6CA22}" destId="{143015D5-4E0C-46E9-8E91-82E6520525A4}" srcOrd="0" destOrd="0" presId="urn:microsoft.com/office/officeart/2008/layout/LinedList"/>
    <dgm:cxn modelId="{AE33D0B6-A229-4AB7-AA9E-073D6C8BD636}" type="presParOf" srcId="{46FB3148-F81C-4AE7-BA66-71844B0FA12C}" destId="{E89E0962-6371-45A1-BC39-31B56B637562}" srcOrd="0" destOrd="0" presId="urn:microsoft.com/office/officeart/2008/layout/LinedList"/>
    <dgm:cxn modelId="{9C2D53D8-D53B-4F71-AF2E-D88422A052C3}" type="presParOf" srcId="{46FB3148-F81C-4AE7-BA66-71844B0FA12C}" destId="{966CCBC9-98EC-4348-A22D-A6D3750D36DE}" srcOrd="1" destOrd="0" presId="urn:microsoft.com/office/officeart/2008/layout/LinedList"/>
    <dgm:cxn modelId="{1FF7004E-23FB-4905-A0D5-C64572D89ECF}" type="presParOf" srcId="{966CCBC9-98EC-4348-A22D-A6D3750D36DE}" destId="{1351755C-69DA-4805-A009-B1ACA199FC12}" srcOrd="0" destOrd="0" presId="urn:microsoft.com/office/officeart/2008/layout/LinedList"/>
    <dgm:cxn modelId="{8FF89BE9-A700-41E7-8075-92F4ACB5B316}" type="presParOf" srcId="{966CCBC9-98EC-4348-A22D-A6D3750D36DE}" destId="{4C0FFBF1-5CCC-4399-9CE6-D8C1C495B8E7}" srcOrd="1" destOrd="0" presId="urn:microsoft.com/office/officeart/2008/layout/LinedList"/>
    <dgm:cxn modelId="{D1AF8C35-FBD0-4CD6-A11E-3534F16B8ECF}" type="presParOf" srcId="{46FB3148-F81C-4AE7-BA66-71844B0FA12C}" destId="{088A39AA-1861-4F74-BFD0-8B12E4D69277}" srcOrd="2" destOrd="0" presId="urn:microsoft.com/office/officeart/2008/layout/LinedList"/>
    <dgm:cxn modelId="{AFAE1486-33E2-4EC0-9C00-72D77CE83EB9}" type="presParOf" srcId="{46FB3148-F81C-4AE7-BA66-71844B0FA12C}" destId="{FFF52F07-7D0D-4622-A1D5-0818837961FF}" srcOrd="3" destOrd="0" presId="urn:microsoft.com/office/officeart/2008/layout/LinedList"/>
    <dgm:cxn modelId="{45CAABC9-F8AE-4DE5-9443-32A745075966}" type="presParOf" srcId="{FFF52F07-7D0D-4622-A1D5-0818837961FF}" destId="{D7DE9B18-E4ED-40FA-AC49-98D8F406FF00}" srcOrd="0" destOrd="0" presId="urn:microsoft.com/office/officeart/2008/layout/LinedList"/>
    <dgm:cxn modelId="{FCF89749-145E-420E-8144-72715E8C828B}" type="presParOf" srcId="{FFF52F07-7D0D-4622-A1D5-0818837961FF}" destId="{2171C331-F8F7-478C-819C-7FA65718437E}" srcOrd="1" destOrd="0" presId="urn:microsoft.com/office/officeart/2008/layout/LinedList"/>
    <dgm:cxn modelId="{F49D0104-9C32-4E9B-A65C-D0494F3D7F93}" type="presParOf" srcId="{46FB3148-F81C-4AE7-BA66-71844B0FA12C}" destId="{5B0E7B2C-76C0-4020-9434-0935C880113A}" srcOrd="4" destOrd="0" presId="urn:microsoft.com/office/officeart/2008/layout/LinedList"/>
    <dgm:cxn modelId="{476B779C-935F-4538-B1F7-A481135C7F89}" type="presParOf" srcId="{46FB3148-F81C-4AE7-BA66-71844B0FA12C}" destId="{E6D5B723-AB67-4334-A06B-AB464E55C48C}" srcOrd="5" destOrd="0" presId="urn:microsoft.com/office/officeart/2008/layout/LinedList"/>
    <dgm:cxn modelId="{F22D60F8-7C64-4DCD-A6B7-84BC123A0843}" type="presParOf" srcId="{E6D5B723-AB67-4334-A06B-AB464E55C48C}" destId="{EFD0C701-FFD5-4EBE-92A0-60810C8F345F}" srcOrd="0" destOrd="0" presId="urn:microsoft.com/office/officeart/2008/layout/LinedList"/>
    <dgm:cxn modelId="{80E667E6-E82F-4327-85F2-E8E9E1693C2C}" type="presParOf" srcId="{E6D5B723-AB67-4334-A06B-AB464E55C48C}" destId="{B517403A-C1E6-48BA-923D-4513097B009A}" srcOrd="1" destOrd="0" presId="urn:microsoft.com/office/officeart/2008/layout/LinedList"/>
    <dgm:cxn modelId="{9FF573E0-C85C-49AA-96BB-8F0D37B9A02A}" type="presParOf" srcId="{46FB3148-F81C-4AE7-BA66-71844B0FA12C}" destId="{E47D6F36-9518-41A8-9333-4143F2B11F57}" srcOrd="6" destOrd="0" presId="urn:microsoft.com/office/officeart/2008/layout/LinedList"/>
    <dgm:cxn modelId="{DC729B4C-F8FC-42F6-AD5D-3B48BA453009}" type="presParOf" srcId="{46FB3148-F81C-4AE7-BA66-71844B0FA12C}" destId="{9C39948B-493F-4113-B711-E190444135B6}" srcOrd="7" destOrd="0" presId="urn:microsoft.com/office/officeart/2008/layout/LinedList"/>
    <dgm:cxn modelId="{E82C7C48-9499-4D9B-BBBF-6AD69D18882D}" type="presParOf" srcId="{9C39948B-493F-4113-B711-E190444135B6}" destId="{782914FA-1264-4A9F-AB03-FA1E0A8E6570}" srcOrd="0" destOrd="0" presId="urn:microsoft.com/office/officeart/2008/layout/LinedList"/>
    <dgm:cxn modelId="{45033DAA-36FF-4ECD-B2C1-BE85CDCE1444}" type="presParOf" srcId="{9C39948B-493F-4113-B711-E190444135B6}" destId="{96FB2D3D-0B76-480E-BF0E-CECE9D7D2C5D}" srcOrd="1" destOrd="0" presId="urn:microsoft.com/office/officeart/2008/layout/LinedList"/>
    <dgm:cxn modelId="{97285021-13C5-430B-9034-D2925993199D}" type="presParOf" srcId="{46FB3148-F81C-4AE7-BA66-71844B0FA12C}" destId="{E0C35700-BFA7-494B-BE9B-3370D7AF8602}" srcOrd="8" destOrd="0" presId="urn:microsoft.com/office/officeart/2008/layout/LinedList"/>
    <dgm:cxn modelId="{BBA19969-571E-4D3A-A23E-60160B8323AA}" type="presParOf" srcId="{46FB3148-F81C-4AE7-BA66-71844B0FA12C}" destId="{E527584A-625A-4F1C-9FFC-2C283471EA23}" srcOrd="9" destOrd="0" presId="urn:microsoft.com/office/officeart/2008/layout/LinedList"/>
    <dgm:cxn modelId="{10416CC3-69C4-48ED-86EE-5DF6446CC3A6}" type="presParOf" srcId="{E527584A-625A-4F1C-9FFC-2C283471EA23}" destId="{787B5AFC-0861-40A2-B72F-21588D6F7C8F}" srcOrd="0" destOrd="0" presId="urn:microsoft.com/office/officeart/2008/layout/LinedList"/>
    <dgm:cxn modelId="{D2358DD9-ED32-4E29-AC7D-091D60092868}" type="presParOf" srcId="{E527584A-625A-4F1C-9FFC-2C283471EA23}" destId="{F7F7464A-978B-46BA-9C5C-28580CAF9EEE}" srcOrd="1" destOrd="0" presId="urn:microsoft.com/office/officeart/2008/layout/LinedList"/>
    <dgm:cxn modelId="{B7D7578C-9D24-4D8E-8075-057AC547C2FF}" type="presParOf" srcId="{46FB3148-F81C-4AE7-BA66-71844B0FA12C}" destId="{38EC73F5-EF58-4C5F-9C8C-9BF3252CDD79}" srcOrd="10" destOrd="0" presId="urn:microsoft.com/office/officeart/2008/layout/LinedList"/>
    <dgm:cxn modelId="{61A508D1-E095-4007-AC03-77AAAA010368}" type="presParOf" srcId="{46FB3148-F81C-4AE7-BA66-71844B0FA12C}" destId="{DE5A74E2-91F6-4FC4-AF97-D2CE3DE41FFF}" srcOrd="11" destOrd="0" presId="urn:microsoft.com/office/officeart/2008/layout/LinedList"/>
    <dgm:cxn modelId="{41BE717A-955F-42B7-ABF0-316DDFFC6508}" type="presParOf" srcId="{DE5A74E2-91F6-4FC4-AF97-D2CE3DE41FFF}" destId="{211750B0-F012-45B4-B5AA-6258625120FD}" srcOrd="0" destOrd="0" presId="urn:microsoft.com/office/officeart/2008/layout/LinedList"/>
    <dgm:cxn modelId="{CCD7ED54-A27D-4A1F-B4F7-1520C201010A}" type="presParOf" srcId="{DE5A74E2-91F6-4FC4-AF97-D2CE3DE41FFF}" destId="{9D8EED5B-0938-4453-BE80-CA4A74008C33}" srcOrd="1" destOrd="0" presId="urn:microsoft.com/office/officeart/2008/layout/LinedList"/>
    <dgm:cxn modelId="{2ACDE254-CF3F-4338-B1E1-43E05AA96678}" type="presParOf" srcId="{46FB3148-F81C-4AE7-BA66-71844B0FA12C}" destId="{FB6745AF-4DC2-42DA-BBF0-EB2F74151290}" srcOrd="12" destOrd="0" presId="urn:microsoft.com/office/officeart/2008/layout/LinedList"/>
    <dgm:cxn modelId="{F6909188-CD86-4694-B081-5AB8F9518474}" type="presParOf" srcId="{46FB3148-F81C-4AE7-BA66-71844B0FA12C}" destId="{D88ADEAB-60F4-4191-8132-8BE220372B2F}" srcOrd="13" destOrd="0" presId="urn:microsoft.com/office/officeart/2008/layout/LinedList"/>
    <dgm:cxn modelId="{10BB0C88-90B2-46C7-AB6B-13CDCA975BCE}" type="presParOf" srcId="{D88ADEAB-60F4-4191-8132-8BE220372B2F}" destId="{517EC278-149D-494E-9394-E14AAC037F0E}" srcOrd="0" destOrd="0" presId="urn:microsoft.com/office/officeart/2008/layout/LinedList"/>
    <dgm:cxn modelId="{00D89C6A-D314-4A41-82A1-A5C345C8C45D}" type="presParOf" srcId="{D88ADEAB-60F4-4191-8132-8BE220372B2F}" destId="{412021DB-545A-4C41-98CA-4FFBCAD2D19D}" srcOrd="1" destOrd="0" presId="urn:microsoft.com/office/officeart/2008/layout/LinedList"/>
    <dgm:cxn modelId="{DABB317F-A694-484B-916C-181729D75439}" type="presParOf" srcId="{46FB3148-F81C-4AE7-BA66-71844B0FA12C}" destId="{AD955BF2-7CA6-429F-97B1-18A9D10261C8}" srcOrd="14" destOrd="0" presId="urn:microsoft.com/office/officeart/2008/layout/LinedList"/>
    <dgm:cxn modelId="{DEE87013-B5C5-4EC7-8DE1-CCB8A01FB4D7}" type="presParOf" srcId="{46FB3148-F81C-4AE7-BA66-71844B0FA12C}" destId="{F6CCF03A-6344-4F6B-AFE9-842CE16BBD08}" srcOrd="15" destOrd="0" presId="urn:microsoft.com/office/officeart/2008/layout/LinedList"/>
    <dgm:cxn modelId="{DFD170C3-A657-4166-9F55-45EF3BF7AC34}" type="presParOf" srcId="{F6CCF03A-6344-4F6B-AFE9-842CE16BBD08}" destId="{143015D5-4E0C-46E9-8E91-82E6520525A4}" srcOrd="0" destOrd="0" presId="urn:microsoft.com/office/officeart/2008/layout/LinedList"/>
    <dgm:cxn modelId="{CA5FC05B-6BC3-4EF1-AB8D-CF87E5C322F5}" type="presParOf" srcId="{F6CCF03A-6344-4F6B-AFE9-842CE16BBD08}" destId="{CD5E78F3-0D75-46E2-B1EE-9ADAACC946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9E0962-6371-45A1-BC39-31B56B637562}">
      <dsp:nvSpPr>
        <dsp:cNvPr id="0" name=""/>
        <dsp:cNvSpPr/>
      </dsp:nvSpPr>
      <dsp:spPr>
        <a:xfrm>
          <a:off x="0" y="0"/>
          <a:ext cx="599013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51755C-69DA-4805-A009-B1ACA199FC12}">
      <dsp:nvSpPr>
        <dsp:cNvPr id="0" name=""/>
        <dsp:cNvSpPr/>
      </dsp:nvSpPr>
      <dsp:spPr>
        <a:xfrm>
          <a:off x="0" y="0"/>
          <a:ext cx="5990135" cy="657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/>
            <a:t>Ausgangslage</a:t>
          </a:r>
          <a:endParaRPr lang="en-US" sz="3000" kern="1200"/>
        </a:p>
      </dsp:txBody>
      <dsp:txXfrm>
        <a:off x="0" y="0"/>
        <a:ext cx="5990135" cy="657756"/>
      </dsp:txXfrm>
    </dsp:sp>
    <dsp:sp modelId="{088A39AA-1861-4F74-BFD0-8B12E4D69277}">
      <dsp:nvSpPr>
        <dsp:cNvPr id="0" name=""/>
        <dsp:cNvSpPr/>
      </dsp:nvSpPr>
      <dsp:spPr>
        <a:xfrm>
          <a:off x="0" y="657756"/>
          <a:ext cx="5990135" cy="0"/>
        </a:xfrm>
        <a:prstGeom prst="line">
          <a:avLst/>
        </a:prstGeom>
        <a:solidFill>
          <a:schemeClr val="accent2">
            <a:hueOff val="-1060667"/>
            <a:satOff val="346"/>
            <a:lumOff val="-308"/>
            <a:alphaOff val="0"/>
          </a:schemeClr>
        </a:solidFill>
        <a:ln w="13970" cap="flat" cmpd="sng" algn="ctr">
          <a:solidFill>
            <a:schemeClr val="accent2">
              <a:hueOff val="-1060667"/>
              <a:satOff val="346"/>
              <a:lumOff val="-3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DE9B18-E4ED-40FA-AC49-98D8F406FF00}">
      <dsp:nvSpPr>
        <dsp:cNvPr id="0" name=""/>
        <dsp:cNvSpPr/>
      </dsp:nvSpPr>
      <dsp:spPr>
        <a:xfrm>
          <a:off x="0" y="657756"/>
          <a:ext cx="5990135" cy="657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/>
            <a:t>Aufgaben</a:t>
          </a:r>
          <a:endParaRPr lang="en-US" sz="3000" kern="1200"/>
        </a:p>
      </dsp:txBody>
      <dsp:txXfrm>
        <a:off x="0" y="657756"/>
        <a:ext cx="5990135" cy="657756"/>
      </dsp:txXfrm>
    </dsp:sp>
    <dsp:sp modelId="{5B0E7B2C-76C0-4020-9434-0935C880113A}">
      <dsp:nvSpPr>
        <dsp:cNvPr id="0" name=""/>
        <dsp:cNvSpPr/>
      </dsp:nvSpPr>
      <dsp:spPr>
        <a:xfrm>
          <a:off x="0" y="1315513"/>
          <a:ext cx="5990135" cy="0"/>
        </a:xfrm>
        <a:prstGeom prst="line">
          <a:avLst/>
        </a:prstGeom>
        <a:solidFill>
          <a:schemeClr val="accent2">
            <a:hueOff val="-2121334"/>
            <a:satOff val="692"/>
            <a:lumOff val="-616"/>
            <a:alphaOff val="0"/>
          </a:schemeClr>
        </a:solidFill>
        <a:ln w="13970" cap="flat" cmpd="sng" algn="ctr">
          <a:solidFill>
            <a:schemeClr val="accent2">
              <a:hueOff val="-2121334"/>
              <a:satOff val="692"/>
              <a:lumOff val="-61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D0C701-FFD5-4EBE-92A0-60810C8F345F}">
      <dsp:nvSpPr>
        <dsp:cNvPr id="0" name=""/>
        <dsp:cNvSpPr/>
      </dsp:nvSpPr>
      <dsp:spPr>
        <a:xfrm>
          <a:off x="0" y="1315513"/>
          <a:ext cx="5990135" cy="657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/>
            <a:t>Motorsteuerung</a:t>
          </a:r>
          <a:endParaRPr lang="en-US" sz="3000" kern="1200"/>
        </a:p>
      </dsp:txBody>
      <dsp:txXfrm>
        <a:off x="0" y="1315513"/>
        <a:ext cx="5990135" cy="657756"/>
      </dsp:txXfrm>
    </dsp:sp>
    <dsp:sp modelId="{E47D6F36-9518-41A8-9333-4143F2B11F57}">
      <dsp:nvSpPr>
        <dsp:cNvPr id="0" name=""/>
        <dsp:cNvSpPr/>
      </dsp:nvSpPr>
      <dsp:spPr>
        <a:xfrm>
          <a:off x="0" y="1973270"/>
          <a:ext cx="5990135" cy="0"/>
        </a:xfrm>
        <a:prstGeom prst="line">
          <a:avLst/>
        </a:prstGeom>
        <a:solidFill>
          <a:schemeClr val="accent2">
            <a:hueOff val="-3182000"/>
            <a:satOff val="1038"/>
            <a:lumOff val="-924"/>
            <a:alphaOff val="0"/>
          </a:schemeClr>
        </a:solidFill>
        <a:ln w="13970" cap="flat" cmpd="sng" algn="ctr">
          <a:solidFill>
            <a:schemeClr val="accent2">
              <a:hueOff val="-3182000"/>
              <a:satOff val="1038"/>
              <a:lumOff val="-9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2914FA-1264-4A9F-AB03-FA1E0A8E6570}">
      <dsp:nvSpPr>
        <dsp:cNvPr id="0" name=""/>
        <dsp:cNvSpPr/>
      </dsp:nvSpPr>
      <dsp:spPr>
        <a:xfrm>
          <a:off x="0" y="1973270"/>
          <a:ext cx="5990135" cy="657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/>
            <a:t>Kinematik</a:t>
          </a:r>
          <a:endParaRPr lang="en-US" sz="3000" kern="1200"/>
        </a:p>
      </dsp:txBody>
      <dsp:txXfrm>
        <a:off x="0" y="1973270"/>
        <a:ext cx="5990135" cy="657756"/>
      </dsp:txXfrm>
    </dsp:sp>
    <dsp:sp modelId="{E0C35700-BFA7-494B-BE9B-3370D7AF8602}">
      <dsp:nvSpPr>
        <dsp:cNvPr id="0" name=""/>
        <dsp:cNvSpPr/>
      </dsp:nvSpPr>
      <dsp:spPr>
        <a:xfrm>
          <a:off x="0" y="2631026"/>
          <a:ext cx="5990135" cy="0"/>
        </a:xfrm>
        <a:prstGeom prst="line">
          <a:avLst/>
        </a:prstGeom>
        <a:solidFill>
          <a:schemeClr val="accent2">
            <a:hueOff val="-4242667"/>
            <a:satOff val="1384"/>
            <a:lumOff val="-1233"/>
            <a:alphaOff val="0"/>
          </a:schemeClr>
        </a:solidFill>
        <a:ln w="13970" cap="flat" cmpd="sng" algn="ctr">
          <a:solidFill>
            <a:schemeClr val="accent2">
              <a:hueOff val="-4242667"/>
              <a:satOff val="1384"/>
              <a:lumOff val="-123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7B5AFC-0861-40A2-B72F-21588D6F7C8F}">
      <dsp:nvSpPr>
        <dsp:cNvPr id="0" name=""/>
        <dsp:cNvSpPr/>
      </dsp:nvSpPr>
      <dsp:spPr>
        <a:xfrm>
          <a:off x="0" y="2631026"/>
          <a:ext cx="5990135" cy="657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/>
            <a:t>Robot Operating System</a:t>
          </a:r>
          <a:endParaRPr lang="en-US" sz="3000" kern="1200"/>
        </a:p>
      </dsp:txBody>
      <dsp:txXfrm>
        <a:off x="0" y="2631026"/>
        <a:ext cx="5990135" cy="657756"/>
      </dsp:txXfrm>
    </dsp:sp>
    <dsp:sp modelId="{38EC73F5-EF58-4C5F-9C8C-9BF3252CDD79}">
      <dsp:nvSpPr>
        <dsp:cNvPr id="0" name=""/>
        <dsp:cNvSpPr/>
      </dsp:nvSpPr>
      <dsp:spPr>
        <a:xfrm>
          <a:off x="0" y="3288783"/>
          <a:ext cx="5990135" cy="0"/>
        </a:xfrm>
        <a:prstGeom prst="line">
          <a:avLst/>
        </a:prstGeom>
        <a:solidFill>
          <a:schemeClr val="accent2">
            <a:hueOff val="-5303334"/>
            <a:satOff val="1730"/>
            <a:lumOff val="-1541"/>
            <a:alphaOff val="0"/>
          </a:schemeClr>
        </a:solidFill>
        <a:ln w="13970" cap="flat" cmpd="sng" algn="ctr">
          <a:solidFill>
            <a:schemeClr val="accent2">
              <a:hueOff val="-5303334"/>
              <a:satOff val="1730"/>
              <a:lumOff val="-15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1750B0-F012-45B4-B5AA-6258625120FD}">
      <dsp:nvSpPr>
        <dsp:cNvPr id="0" name=""/>
        <dsp:cNvSpPr/>
      </dsp:nvSpPr>
      <dsp:spPr>
        <a:xfrm>
          <a:off x="0" y="3288783"/>
          <a:ext cx="5990135" cy="657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/>
            <a:t>ROS2</a:t>
          </a:r>
          <a:endParaRPr lang="en-US" sz="3000" kern="1200"/>
        </a:p>
      </dsp:txBody>
      <dsp:txXfrm>
        <a:off x="0" y="3288783"/>
        <a:ext cx="5990135" cy="657756"/>
      </dsp:txXfrm>
    </dsp:sp>
    <dsp:sp modelId="{FB6745AF-4DC2-42DA-BBF0-EB2F74151290}">
      <dsp:nvSpPr>
        <dsp:cNvPr id="0" name=""/>
        <dsp:cNvSpPr/>
      </dsp:nvSpPr>
      <dsp:spPr>
        <a:xfrm>
          <a:off x="0" y="3946540"/>
          <a:ext cx="5990135" cy="0"/>
        </a:xfrm>
        <a:prstGeom prst="line">
          <a:avLst/>
        </a:prstGeom>
        <a:solidFill>
          <a:schemeClr val="accent2">
            <a:hueOff val="-6364001"/>
            <a:satOff val="2076"/>
            <a:lumOff val="-1849"/>
            <a:alphaOff val="0"/>
          </a:schemeClr>
        </a:solidFill>
        <a:ln w="13970" cap="flat" cmpd="sng" algn="ctr">
          <a:solidFill>
            <a:schemeClr val="accent2">
              <a:hueOff val="-6364001"/>
              <a:satOff val="2076"/>
              <a:lumOff val="-18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7EC278-149D-494E-9394-E14AAC037F0E}">
      <dsp:nvSpPr>
        <dsp:cNvPr id="0" name=""/>
        <dsp:cNvSpPr/>
      </dsp:nvSpPr>
      <dsp:spPr>
        <a:xfrm>
          <a:off x="0" y="3946540"/>
          <a:ext cx="5990135" cy="657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/>
            <a:t>Demonstration</a:t>
          </a:r>
          <a:endParaRPr lang="en-US" sz="3000" kern="1200"/>
        </a:p>
      </dsp:txBody>
      <dsp:txXfrm>
        <a:off x="0" y="3946540"/>
        <a:ext cx="5990135" cy="657756"/>
      </dsp:txXfrm>
    </dsp:sp>
    <dsp:sp modelId="{AD955BF2-7CA6-429F-97B1-18A9D10261C8}">
      <dsp:nvSpPr>
        <dsp:cNvPr id="0" name=""/>
        <dsp:cNvSpPr/>
      </dsp:nvSpPr>
      <dsp:spPr>
        <a:xfrm>
          <a:off x="0" y="4604297"/>
          <a:ext cx="5990135" cy="0"/>
        </a:xfrm>
        <a:prstGeom prst="line">
          <a:avLst/>
        </a:prstGeom>
        <a:solidFill>
          <a:schemeClr val="accent2">
            <a:hueOff val="-7424668"/>
            <a:satOff val="2422"/>
            <a:lumOff val="-2157"/>
            <a:alphaOff val="0"/>
          </a:schemeClr>
        </a:solidFill>
        <a:ln w="13970" cap="flat" cmpd="sng" algn="ctr">
          <a:solidFill>
            <a:schemeClr val="accent2">
              <a:hueOff val="-7424668"/>
              <a:satOff val="2422"/>
              <a:lumOff val="-21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3015D5-4E0C-46E9-8E91-82E6520525A4}">
      <dsp:nvSpPr>
        <dsp:cNvPr id="0" name=""/>
        <dsp:cNvSpPr/>
      </dsp:nvSpPr>
      <dsp:spPr>
        <a:xfrm>
          <a:off x="0" y="4604297"/>
          <a:ext cx="5990135" cy="657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/>
            <a:t>Offene Probleme</a:t>
          </a:r>
          <a:endParaRPr lang="en-US" sz="3000" kern="1200"/>
        </a:p>
      </dsp:txBody>
      <dsp:txXfrm>
        <a:off x="0" y="4604297"/>
        <a:ext cx="5990135" cy="657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CDD188C-3A16-4834-AA58-31F0B915A677}" type="datetime1">
              <a:rPr lang="de-DE" smtClean="0"/>
              <a:t>11.05.2022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A36C10-A9D4-4995-9BAF-95FBD77A724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B2F8B29-43EB-4045-9C2F-79C25EC17166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3AEF9EC-8318-4FF6-847E-A85BBD2B7E49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11023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8B4D41E-6873-448A-BF5C-9DF4D87E2BEB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308663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D2AB7E0-185A-4BDE-894B-9CCCF0497082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83365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AACBC4E-82FB-41FC-B3A8-4F9BE4FA1C73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692846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9D5A66A-F52C-4BDA-8792-40957768C773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546817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39DE8F3-BFEA-4111-B5D6-4178F443BB8D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6748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A02097E-FA70-4415-A7F6-D123BD8BC5AD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7313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C5231C9-A120-4B65-B222-6A0D94CAE0E3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031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E5B8C31-DC9F-4AB5-81CB-CC931FA224EB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20148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9D5A66A-F52C-4BDA-8792-40957768C773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58567961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9D5A66A-F52C-4BDA-8792-40957768C773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8187038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29D5A66A-F52C-4BDA-8792-40957768C773}" type="datetime1">
              <a:rPr lang="de-DE" noProof="0" smtClean="0"/>
              <a:t>11.05.2022</a:t>
            </a:fld>
            <a:endParaRPr lang="de-DE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r>
              <a:rPr lang="de-DE" noProof="0"/>
              <a:t>Fußzeile hinzufügen</a:t>
            </a:r>
            <a:endParaRPr lang="de-DE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395747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7B82F4-7578-46F2-BC03-02280CB5B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668256" cy="4041648"/>
          </a:xfrm>
        </p:spPr>
        <p:txBody>
          <a:bodyPr/>
          <a:lstStyle/>
          <a:p>
            <a:r>
              <a:rPr lang="de-DE" dirty="0"/>
              <a:t>Programmierung eines </a:t>
            </a:r>
            <a:br>
              <a:rPr lang="de-DE" dirty="0"/>
            </a:br>
            <a:r>
              <a:rPr lang="de-DE" dirty="0" err="1"/>
              <a:t>Omni</a:t>
            </a:r>
            <a:r>
              <a:rPr lang="de-DE" dirty="0"/>
              <a:t> Wheel Roboters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442D564-D2AA-447A-9A42-F65587D7EC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Praxisprojekt von Jonathan Michel</a:t>
            </a:r>
          </a:p>
          <a:p>
            <a:r>
              <a:rPr lang="de-DE" dirty="0"/>
              <a:t>Betreuer Prof. Dr. </a:t>
            </a:r>
            <a:r>
              <a:rPr lang="de-DE" dirty="0" err="1"/>
              <a:t>Pyschny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74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A53440-E0EE-4CFC-AE5E-4D2CF6205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166" y="261410"/>
            <a:ext cx="9692640" cy="832906"/>
          </a:xfrm>
        </p:spPr>
        <p:txBody>
          <a:bodyPr/>
          <a:lstStyle/>
          <a:p>
            <a:r>
              <a:rPr lang="de-DE" dirty="0"/>
              <a:t>Funktionen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637EBA6E-1724-4779-8B61-D275AF486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180803"/>
            <a:ext cx="11119605" cy="3473978"/>
          </a:xfrm>
        </p:spPr>
      </p:pic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49ACCDF4-6E3F-4C2C-B116-4017A3CDDE69}"/>
              </a:ext>
            </a:extLst>
          </p:cNvPr>
          <p:cNvCxnSpPr/>
          <p:nvPr/>
        </p:nvCxnSpPr>
        <p:spPr>
          <a:xfrm flipV="1">
            <a:off x="7893698" y="5131837"/>
            <a:ext cx="0" cy="998375"/>
          </a:xfrm>
          <a:prstGeom prst="straightConnector1">
            <a:avLst/>
          </a:prstGeom>
          <a:ln w="254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1FE03D08-FE86-4CD2-9796-3D1F23DC0AC2}"/>
              </a:ext>
            </a:extLst>
          </p:cNvPr>
          <p:cNvSpPr txBox="1"/>
          <p:nvPr/>
        </p:nvSpPr>
        <p:spPr>
          <a:xfrm>
            <a:off x="7539135" y="6111551"/>
            <a:ext cx="783771" cy="382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92D050"/>
                </a:solidFill>
              </a:rPr>
              <a:t>Node</a:t>
            </a:r>
            <a:endParaRPr lang="de-DE" dirty="0">
              <a:solidFill>
                <a:srgbClr val="92D050"/>
              </a:solidFill>
            </a:endParaRP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2B160F28-9276-4D98-899C-7D4968EBF63B}"/>
              </a:ext>
            </a:extLst>
          </p:cNvPr>
          <p:cNvCxnSpPr>
            <a:cxnSpLocks/>
          </p:cNvCxnSpPr>
          <p:nvPr/>
        </p:nvCxnSpPr>
        <p:spPr>
          <a:xfrm flipH="1">
            <a:off x="9455020" y="4086808"/>
            <a:ext cx="566058" cy="783772"/>
          </a:xfrm>
          <a:prstGeom prst="straightConnector1">
            <a:avLst/>
          </a:prstGeom>
          <a:ln w="254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0209F31E-E843-497E-8CE4-15CCE2C39D57}"/>
              </a:ext>
            </a:extLst>
          </p:cNvPr>
          <p:cNvSpPr txBox="1"/>
          <p:nvPr/>
        </p:nvSpPr>
        <p:spPr>
          <a:xfrm>
            <a:off x="9946806" y="3845614"/>
            <a:ext cx="783771" cy="382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92D050"/>
                </a:solidFill>
              </a:rPr>
              <a:t>Topic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1F34EB2-D380-41E2-88A0-7F8352BFB449}"/>
              </a:ext>
            </a:extLst>
          </p:cNvPr>
          <p:cNvSpPr txBox="1"/>
          <p:nvPr/>
        </p:nvSpPr>
        <p:spPr>
          <a:xfrm>
            <a:off x="1060213" y="1155469"/>
            <a:ext cx="38737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Steuerung mithilfe eines PS4 Controllers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Steuerung mithilfe der Tastatur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Automatisches Abfahren von Wegpunkten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7FD24D00-5422-4710-B80D-B471EBDF5873}"/>
              </a:ext>
            </a:extLst>
          </p:cNvPr>
          <p:cNvSpPr txBox="1"/>
          <p:nvPr/>
        </p:nvSpPr>
        <p:spPr>
          <a:xfrm>
            <a:off x="5994155" y="1155469"/>
            <a:ext cx="38737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Visualisierung aktueller Werte (Geschwindigkeit, Position, Batterie, Zurückgelegter Weg, Geplanter Weg)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Erfassen und Visualisieren von Lidar Daten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413338B7-2A04-4BBA-BA98-2A762A112A73}"/>
              </a:ext>
            </a:extLst>
          </p:cNvPr>
          <p:cNvCxnSpPr>
            <a:cxnSpLocks/>
          </p:cNvCxnSpPr>
          <p:nvPr/>
        </p:nvCxnSpPr>
        <p:spPr>
          <a:xfrm flipV="1">
            <a:off x="5710844" y="4228170"/>
            <a:ext cx="216131" cy="250524"/>
          </a:xfrm>
          <a:prstGeom prst="straightConnector1">
            <a:avLst/>
          </a:prstGeom>
          <a:ln w="254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E6146B3D-B50A-4C5D-BDC8-F93C3147A305}"/>
              </a:ext>
            </a:extLst>
          </p:cNvPr>
          <p:cNvSpPr txBox="1"/>
          <p:nvPr/>
        </p:nvSpPr>
        <p:spPr>
          <a:xfrm>
            <a:off x="4933944" y="4478694"/>
            <a:ext cx="2140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92D050"/>
                </a:solidFill>
              </a:rPr>
              <a:t>Transformation</a:t>
            </a:r>
          </a:p>
        </p:txBody>
      </p:sp>
    </p:spTree>
    <p:extLst>
      <p:ext uri="{BB962C8B-B14F-4D97-AF65-F5344CB8AC3E}">
        <p14:creationId xmlns:p14="http://schemas.microsoft.com/office/powerpoint/2010/main" val="382055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98ECBA-3258-45DF-8FD4-7581736BC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2BF453-BD82-4B90-9FE7-5170313380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D17CA0-CD6A-40CA-B077-5CDBD21F0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090" y="758952"/>
            <a:ext cx="2802194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100">
                <a:solidFill>
                  <a:srgbClr val="FFFFFF"/>
                </a:solidFill>
              </a:rPr>
              <a:t>Manuelle Steuerung</a:t>
            </a: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72366D3-9B5C-42E1-9906-77FF6BB55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3" y="0"/>
            <a:ext cx="756100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driving">
            <a:hlinkClick r:id="" action="ppaction://media"/>
            <a:extLst>
              <a:ext uri="{FF2B5EF4-FFF2-40B4-BE49-F238E27FC236}">
                <a16:creationId xmlns:a16="http://schemas.microsoft.com/office/drawing/2014/main" id="{377D5030-CAFA-4832-96FB-4147AA6617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4375" y="1564775"/>
            <a:ext cx="6616823" cy="372196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21F5E60-4E89-4B16-A245-12BD99359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1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98ECBA-3258-45DF-8FD4-7581736BC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62BF453-BD82-4B90-9FE7-5170313380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D17CA0-CD6A-40CA-B077-5CDBD21F0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090" y="758952"/>
            <a:ext cx="2802194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3400">
                <a:solidFill>
                  <a:srgbClr val="FFFFFF"/>
                </a:solidFill>
              </a:rPr>
              <a:t>Abfahren von Wegpunkten</a:t>
            </a: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72366D3-9B5C-42E1-9906-77FF6BB55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3" y="0"/>
            <a:ext cx="756100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1F5E60-4E89-4B16-A245-12BD99359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waypoint_driving_longer">
            <a:hlinkClick r:id="" action="ppaction://media"/>
            <a:extLst>
              <a:ext uri="{FF2B5EF4-FFF2-40B4-BE49-F238E27FC236}">
                <a16:creationId xmlns:a16="http://schemas.microsoft.com/office/drawing/2014/main" id="{6A445F01-2483-4FCC-AFBA-DFF89A1CAD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0206" y="905070"/>
            <a:ext cx="7430077" cy="533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3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298ECBA-3258-45DF-8FD4-7581736BC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2BF453-BD82-4B90-9FE7-5170313380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D17CA0-CD6A-40CA-B077-5CDBD21F0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5846" y="758952"/>
            <a:ext cx="3606432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100" dirty="0">
                <a:solidFill>
                  <a:srgbClr val="FFFFFF"/>
                </a:solidFill>
              </a:rPr>
              <a:t>Lidar</a:t>
            </a: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72366D3-9B5C-42E1-9906-77FF6BB55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3" y="0"/>
            <a:ext cx="756100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1F5E60-4E89-4B16-A245-12BD99359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lidar_points_driving">
            <a:hlinkClick r:id="" action="ppaction://media"/>
            <a:extLst>
              <a:ext uri="{FF2B5EF4-FFF2-40B4-BE49-F238E27FC236}">
                <a16:creationId xmlns:a16="http://schemas.microsoft.com/office/drawing/2014/main" id="{B7B6F203-97F7-4ED6-BE08-C1BE829313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9756" y="400180"/>
            <a:ext cx="7049278" cy="583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5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9FD623-ED32-440B-9A9A-E22582290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404" y="99753"/>
            <a:ext cx="9692640" cy="1325562"/>
          </a:xfrm>
        </p:spPr>
        <p:txBody>
          <a:bodyPr/>
          <a:lstStyle/>
          <a:p>
            <a:r>
              <a:rPr lang="de-DE" dirty="0"/>
              <a:t>Anknüpfpunkte und offene 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6383A6-ED08-4CBA-A16F-96979998C1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044" y="1995053"/>
            <a:ext cx="8595360" cy="4351337"/>
          </a:xfrm>
        </p:spPr>
        <p:txBody>
          <a:bodyPr/>
          <a:lstStyle/>
          <a:p>
            <a:r>
              <a:rPr lang="de-DE" dirty="0"/>
              <a:t>Batterie-Management-Board und Überhitzungsschutz der Motoren</a:t>
            </a:r>
          </a:p>
          <a:p>
            <a:r>
              <a:rPr lang="de-DE" dirty="0" err="1"/>
              <a:t>Testing</a:t>
            </a:r>
            <a:r>
              <a:rPr lang="de-DE" dirty="0"/>
              <a:t> in ROS2 und </a:t>
            </a:r>
            <a:r>
              <a:rPr lang="de-DE" dirty="0" err="1"/>
              <a:t>PlatformIO</a:t>
            </a:r>
            <a:endParaRPr lang="de-DE" dirty="0"/>
          </a:p>
          <a:p>
            <a:r>
              <a:rPr lang="de-DE" dirty="0"/>
              <a:t>Intelligenterer Path </a:t>
            </a:r>
            <a:r>
              <a:rPr lang="de-DE" dirty="0" err="1"/>
              <a:t>Executor</a:t>
            </a:r>
            <a:endParaRPr lang="de-DE" dirty="0"/>
          </a:p>
          <a:p>
            <a:r>
              <a:rPr lang="de-DE" dirty="0" err="1"/>
              <a:t>Simultaneous</a:t>
            </a:r>
            <a:r>
              <a:rPr lang="de-DE" dirty="0"/>
              <a:t> </a:t>
            </a:r>
            <a:r>
              <a:rPr lang="de-DE" dirty="0" err="1"/>
              <a:t>Localization</a:t>
            </a:r>
            <a:r>
              <a:rPr lang="de-DE" dirty="0"/>
              <a:t> and Mapping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576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F80BF0-1966-4964-926E-C9E29F257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535" y="25206"/>
            <a:ext cx="4534047" cy="1550284"/>
          </a:xfrm>
        </p:spPr>
        <p:txBody>
          <a:bodyPr>
            <a:normAutofit/>
          </a:bodyPr>
          <a:lstStyle/>
          <a:p>
            <a:r>
              <a:rPr lang="de-DE" dirty="0"/>
              <a:t>Vielen Dank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CF6C96-4596-4D83-A9F9-A3AB22AB4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680029-5C3D-42E5-9AF3-FA41F1560E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0557" y="2022763"/>
            <a:ext cx="4572002" cy="461910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1300" dirty="0"/>
          </a:p>
          <a:p>
            <a:pPr marL="0" indent="0">
              <a:buNone/>
            </a:pPr>
            <a:r>
              <a:rPr lang="de-DE" sz="1300" dirty="0" err="1"/>
              <a:t>Github</a:t>
            </a:r>
            <a:r>
              <a:rPr lang="de-DE" sz="1300" dirty="0"/>
              <a:t>: 	https://github.com/baldhat/omniwheel/</a:t>
            </a:r>
          </a:p>
          <a:p>
            <a:pPr marL="0" indent="0">
              <a:buNone/>
            </a:pPr>
            <a:r>
              <a:rPr lang="de-DE" sz="1300" dirty="0"/>
              <a:t>ROS2: 	https://docs.ros.org/en/foxy/index.html</a:t>
            </a:r>
          </a:p>
          <a:p>
            <a:pPr marL="0" indent="0">
              <a:buNone/>
            </a:pPr>
            <a:endParaRPr lang="de-DE" sz="1300" dirty="0"/>
          </a:p>
          <a:p>
            <a:pPr marL="0" indent="0">
              <a:buNone/>
            </a:pPr>
            <a:endParaRPr lang="de-DE" sz="1300" dirty="0"/>
          </a:p>
          <a:p>
            <a:pPr marL="0" indent="0">
              <a:buNone/>
            </a:pPr>
            <a:endParaRPr lang="de-DE" sz="1300" dirty="0"/>
          </a:p>
          <a:p>
            <a:pPr marL="0" indent="0">
              <a:buNone/>
            </a:pPr>
            <a:endParaRPr lang="de-DE" sz="1300" dirty="0"/>
          </a:p>
          <a:p>
            <a:pPr marL="0" indent="0">
              <a:buNone/>
            </a:pPr>
            <a:r>
              <a:rPr lang="de-DE" sz="1300" dirty="0"/>
              <a:t>Bild Quellen: https://en.wikipedia.org/wiki/Omni_wheel#/media/File:Triple_Rotacaster_commercial_industrial_omni_wheel.jpg</a:t>
            </a:r>
          </a:p>
          <a:p>
            <a:pPr marL="0" indent="0">
              <a:buNone/>
            </a:pPr>
            <a:r>
              <a:rPr lang="de-DE" sz="1300" dirty="0"/>
              <a:t>https://citeseerx.ist.psu.edu/viewdoc/download?doi=10.1.1.99.1083&amp;rep=rep1&amp;type=pdf</a:t>
            </a:r>
          </a:p>
          <a:p>
            <a:pPr marL="0" indent="0">
              <a:buNone/>
            </a:pPr>
            <a:endParaRPr lang="de-DE" sz="1300" dirty="0"/>
          </a:p>
          <a:p>
            <a:pPr marL="0" indent="0">
              <a:buNone/>
            </a:pPr>
            <a:endParaRPr lang="de-DE" sz="1300" dirty="0"/>
          </a:p>
        </p:txBody>
      </p:sp>
      <p:pic>
        <p:nvPicPr>
          <p:cNvPr id="5" name="Grafik 4" descr="Ein Bild, das drinnen, schwarz enthält.&#10;&#10;Automatisch generierte Beschreibung">
            <a:extLst>
              <a:ext uri="{FF2B5EF4-FFF2-40B4-BE49-F238E27FC236}">
                <a16:creationId xmlns:a16="http://schemas.microsoft.com/office/drawing/2014/main" id="{CDFDD39A-2E00-4139-9401-9ECB21F31B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73" r="15473"/>
          <a:stretch/>
        </p:blipFill>
        <p:spPr>
          <a:xfrm>
            <a:off x="6097181" y="10"/>
            <a:ext cx="609481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73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0B3D270-B19D-4DB8-BD3C-3E707485B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54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370EC44-9976-4F5F-8CB9-A69E8F4BE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8" y="836023"/>
            <a:ext cx="2718788" cy="5183777"/>
          </a:xfrm>
        </p:spPr>
        <p:txBody>
          <a:bodyPr anchor="ctr">
            <a:normAutofit/>
          </a:bodyPr>
          <a:lstStyle/>
          <a:p>
            <a:r>
              <a:rPr lang="de-DE" sz="3600">
                <a:solidFill>
                  <a:srgbClr val="FFFFFF"/>
                </a:solidFill>
              </a:rPr>
              <a:t>Übersicht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BDAF94-B52E-4307-B54C-EF413086F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0ED02F05-5A02-5D1C-D35A-04347E4F63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9934544"/>
              </p:ext>
            </p:extLst>
          </p:nvPr>
        </p:nvGraphicFramePr>
        <p:xfrm>
          <a:off x="4658815" y="804672"/>
          <a:ext cx="5990136" cy="5262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302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77269-E936-4F21-B98B-8C66808BF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8079" y="365759"/>
            <a:ext cx="4440488" cy="2072640"/>
          </a:xfrm>
        </p:spPr>
        <p:txBody>
          <a:bodyPr>
            <a:normAutofit/>
          </a:bodyPr>
          <a:lstStyle/>
          <a:p>
            <a:r>
              <a:rPr lang="de-DE" sz="4000"/>
              <a:t>Ausgangslage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F5E9321-8E84-45AC-AD89-51E914F68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4481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1A700DC-DD5C-4DE0-AC7B-CCBF3E174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264" y="239052"/>
            <a:ext cx="5862737" cy="375065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drinnen, schwarz enthält.&#10;&#10;Automatisch generierte Beschreibung">
            <a:extLst>
              <a:ext uri="{FF2B5EF4-FFF2-40B4-BE49-F238E27FC236}">
                <a16:creationId xmlns:a16="http://schemas.microsoft.com/office/drawing/2014/main" id="{4577DA5C-7EAC-4D55-9C3D-A4EFB4759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454" y="404042"/>
            <a:ext cx="4559808" cy="341985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F861D4E-31C2-4893-913B-12F1EB82E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7208" y="4154693"/>
            <a:ext cx="2849414" cy="24700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A8412F1F-5A0F-4966-AF3E-7942BC5F1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69" y="4315560"/>
            <a:ext cx="2457517" cy="2144184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B554A7E-41A3-4DC5-9E04-47E7C1562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47489" y="4154694"/>
            <a:ext cx="2848512" cy="247004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Metallwaren, Zahnrad enthält.&#10;&#10;Automatisch generierte Beschreibung">
            <a:extLst>
              <a:ext uri="{FF2B5EF4-FFF2-40B4-BE49-F238E27FC236}">
                <a16:creationId xmlns:a16="http://schemas.microsoft.com/office/drawing/2014/main" id="{27E50CCE-AF64-457C-9E49-B3CAAD82F0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412" y="4315560"/>
            <a:ext cx="2487253" cy="2144184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37E1DA-AF75-4960-A78C-B33F9EA65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8080" y="2750024"/>
            <a:ext cx="4377422" cy="3788427"/>
          </a:xfrm>
        </p:spPr>
        <p:txBody>
          <a:bodyPr>
            <a:normAutofit/>
          </a:bodyPr>
          <a:lstStyle/>
          <a:p>
            <a:r>
              <a:rPr lang="de-DE" dirty="0"/>
              <a:t>Vorangegangenes Studentenprojekt aus dem Ingenieursbereich</a:t>
            </a:r>
          </a:p>
          <a:p>
            <a:r>
              <a:rPr lang="de-DE" dirty="0"/>
              <a:t>Roboter-Chassis mit Motoren und Rädern</a:t>
            </a:r>
          </a:p>
          <a:p>
            <a:r>
              <a:rPr lang="de-DE" dirty="0"/>
              <a:t>Omni-</a:t>
            </a:r>
            <a:r>
              <a:rPr lang="de-DE" dirty="0" err="1"/>
              <a:t>directional</a:t>
            </a:r>
            <a:r>
              <a:rPr lang="de-DE" dirty="0"/>
              <a:t> Wheels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0480AB2-69AA-4912-B5EB-AC0B5890A672}"/>
              </a:ext>
            </a:extLst>
          </p:cNvPr>
          <p:cNvSpPr txBox="1"/>
          <p:nvPr/>
        </p:nvSpPr>
        <p:spPr>
          <a:xfrm>
            <a:off x="6376573" y="6246063"/>
            <a:ext cx="4843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sz="900" dirty="0"/>
              <a:t>https://en.wikipedia.org/wiki/Omni_wheel#/media/File:Triple_Rotacaster_commercial_industrial_omni_wheel.jpg</a:t>
            </a:r>
          </a:p>
          <a:p>
            <a:pPr>
              <a:spcAft>
                <a:spcPts val="600"/>
              </a:spcAft>
            </a:pPr>
            <a:r>
              <a:rPr lang="de-DE" sz="900" dirty="0"/>
              <a:t>https://citeseerx.ist.psu.edu/viewdoc/download?doi=10.1.1.99.1083&amp;rep=rep1&amp;type=pdf</a:t>
            </a:r>
          </a:p>
        </p:txBody>
      </p:sp>
    </p:spTree>
    <p:extLst>
      <p:ext uri="{BB962C8B-B14F-4D97-AF65-F5344CB8AC3E}">
        <p14:creationId xmlns:p14="http://schemas.microsoft.com/office/powerpoint/2010/main" val="263497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58EC8D-68D1-4138-B719-BE00C78AD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" y="0"/>
            <a:ext cx="1220724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14579E4-5B5F-42C9-B08F-A904C81B1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-2811"/>
            <a:ext cx="2556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0AEA170-26D9-469A-BD08-30DABE657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06307" y="2654644"/>
            <a:ext cx="2825133" cy="914056"/>
          </a:xfrm>
        </p:spPr>
        <p:txBody>
          <a:bodyPr anchor="b">
            <a:normAutofit/>
          </a:bodyPr>
          <a:lstStyle/>
          <a:p>
            <a:pPr algn="r"/>
            <a:r>
              <a:rPr lang="de-DE" sz="4000" dirty="0">
                <a:solidFill>
                  <a:srgbClr val="FFFFFF"/>
                </a:solidFill>
              </a:rPr>
              <a:t>Aufgaben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FF98B6-C1D2-4CF8-8A7B-0FCECB9AC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4622" y="2124438"/>
            <a:ext cx="6670520" cy="2603501"/>
          </a:xfrm>
          <a:noFill/>
        </p:spPr>
        <p:txBody>
          <a:bodyPr anchor="t">
            <a:normAutofit/>
          </a:bodyPr>
          <a:lstStyle/>
          <a:p>
            <a:pPr marL="342900" indent="-342900">
              <a:buAutoNum type="arabicPeriod"/>
            </a:pPr>
            <a:r>
              <a:rPr lang="de-DE" sz="2400" dirty="0"/>
              <a:t>Motoren ansteuern</a:t>
            </a:r>
          </a:p>
          <a:p>
            <a:pPr marL="342900" indent="-342900">
              <a:buAutoNum type="arabicPeriod"/>
            </a:pPr>
            <a:r>
              <a:rPr lang="de-DE" sz="2400" dirty="0"/>
              <a:t>Kinematik-Modell implementieren</a:t>
            </a:r>
          </a:p>
          <a:p>
            <a:pPr marL="342900" indent="-342900">
              <a:buAutoNum type="arabicPeriod"/>
            </a:pPr>
            <a:r>
              <a:rPr lang="de-DE" sz="2400" dirty="0"/>
              <a:t>Benutzerschnittstellen hinzufügen</a:t>
            </a:r>
          </a:p>
          <a:p>
            <a:pPr marL="342900" indent="-342900">
              <a:buAutoNum type="arabicPeriod"/>
            </a:pPr>
            <a:r>
              <a:rPr lang="de-DE" sz="2400" dirty="0"/>
              <a:t>Sensordaten auslesen und visualisieren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1BF6CF-E1B8-4EE2-9AE1-86A58DAFD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65153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74E59FF-0CE3-4715-95A7-092391353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4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176F928-B32D-4ECE-B76E-3A883D83C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9283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CFA3191-5698-46B6-8F9A-FC132E684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563" y="321732"/>
            <a:ext cx="5123437" cy="1340813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Motorsteuerung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5E68F8A-8347-4E1F-A66F-ABCB40B0D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ED7629B-8460-4735-860D-D1B0B7D3A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41" b="5"/>
          <a:stretch/>
        </p:blipFill>
        <p:spPr>
          <a:xfrm>
            <a:off x="6568095" y="10"/>
            <a:ext cx="2288401" cy="1779203"/>
          </a:xfrm>
          <a:prstGeom prst="rect">
            <a:avLst/>
          </a:prstGeom>
        </p:spPr>
      </p:pic>
      <p:pic>
        <p:nvPicPr>
          <p:cNvPr id="11" name="Grafik 10" descr="Ein Bild, das Text, Elektronik, Schaltkreis enthält.&#10;&#10;Automatisch generierte Beschreibung">
            <a:extLst>
              <a:ext uri="{FF2B5EF4-FFF2-40B4-BE49-F238E27FC236}">
                <a16:creationId xmlns:a16="http://schemas.microsoft.com/office/drawing/2014/main" id="{BDED43EA-4E44-4924-8719-52319EA486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0" r="5" b="5"/>
          <a:stretch/>
        </p:blipFill>
        <p:spPr>
          <a:xfrm>
            <a:off x="8929472" y="2"/>
            <a:ext cx="2289963" cy="177921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0A46E469-C63C-48DC-A52D-774AFE5BBC90}"/>
              </a:ext>
            </a:extLst>
          </p:cNvPr>
          <p:cNvSpPr txBox="1"/>
          <p:nvPr/>
        </p:nvSpPr>
        <p:spPr>
          <a:xfrm>
            <a:off x="972564" y="1995054"/>
            <a:ext cx="5123437" cy="4185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Tx/>
              <a:buChar char="-"/>
            </a:pPr>
            <a:r>
              <a:rPr lang="en-US" dirty="0" err="1"/>
              <a:t>Gewünschte</a:t>
            </a:r>
            <a:r>
              <a:rPr lang="en-US" dirty="0"/>
              <a:t> </a:t>
            </a:r>
            <a:r>
              <a:rPr lang="en-US" dirty="0" err="1"/>
              <a:t>Drehgeschwindigkeit</a:t>
            </a:r>
            <a:r>
              <a:rPr lang="en-US" dirty="0"/>
              <a:t> </a:t>
            </a:r>
            <a:r>
              <a:rPr lang="en-US" dirty="0" err="1"/>
              <a:t>eines</a:t>
            </a:r>
            <a:r>
              <a:rPr lang="en-US" dirty="0"/>
              <a:t> </a:t>
            </a:r>
            <a:r>
              <a:rPr lang="en-US" dirty="0" err="1"/>
              <a:t>Rades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bekannt</a:t>
            </a:r>
            <a:endParaRPr lang="en-US" dirty="0"/>
          </a:p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Tx/>
              <a:buChar char="-"/>
            </a:pPr>
            <a:r>
              <a:rPr lang="en-US" dirty="0" err="1"/>
              <a:t>Schrittmotor-Treiber</a:t>
            </a:r>
            <a:r>
              <a:rPr lang="en-US" dirty="0"/>
              <a:t> </a:t>
            </a:r>
            <a:r>
              <a:rPr lang="en-US" dirty="0" err="1"/>
              <a:t>erwartet</a:t>
            </a:r>
            <a:r>
              <a:rPr lang="en-US" dirty="0"/>
              <a:t> </a:t>
            </a:r>
            <a:r>
              <a:rPr lang="en-US" dirty="0" err="1"/>
              <a:t>aber</a:t>
            </a:r>
            <a:r>
              <a:rPr lang="en-US" dirty="0"/>
              <a:t> Pulse an </a:t>
            </a:r>
            <a:r>
              <a:rPr lang="en-US" dirty="0" err="1"/>
              <a:t>einem</a:t>
            </a:r>
            <a:r>
              <a:rPr lang="en-US" dirty="0"/>
              <a:t> Pin</a:t>
            </a:r>
          </a:p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Tx/>
              <a:buChar char="-"/>
            </a:pPr>
            <a:endParaRPr lang="en-US" dirty="0"/>
          </a:p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Tx/>
              <a:buChar char="-"/>
            </a:pPr>
            <a:endParaRPr lang="en-US" dirty="0"/>
          </a:p>
          <a:p>
            <a:pPr marL="285750" indent="-182880" defTabSz="914400">
              <a:spcAft>
                <a:spcPts val="600"/>
              </a:spcAft>
              <a:buClr>
                <a:schemeClr val="accent1"/>
              </a:buClr>
              <a:buFontTx/>
              <a:buChar char="-"/>
            </a:pPr>
            <a:r>
              <a:rPr lang="en-US" dirty="0" err="1"/>
              <a:t>Lösung</a:t>
            </a:r>
            <a:r>
              <a:rPr lang="en-US" dirty="0"/>
              <a:t>: Microcontroller </a:t>
            </a:r>
            <a:r>
              <a:rPr lang="en-US" dirty="0" err="1"/>
              <a:t>berechnet</a:t>
            </a:r>
            <a:r>
              <a:rPr lang="en-US" dirty="0"/>
              <a:t> </a:t>
            </a:r>
            <a:r>
              <a:rPr lang="en-US" dirty="0" err="1"/>
              <a:t>korrekte</a:t>
            </a:r>
            <a:r>
              <a:rPr lang="en-US" dirty="0"/>
              <a:t> </a:t>
            </a:r>
            <a:r>
              <a:rPr lang="en-US" dirty="0" err="1"/>
              <a:t>Intervalle</a:t>
            </a:r>
            <a:r>
              <a:rPr lang="en-US" dirty="0"/>
              <a:t> und </a:t>
            </a:r>
            <a:r>
              <a:rPr lang="en-US" dirty="0" err="1"/>
              <a:t>schickt</a:t>
            </a:r>
            <a:r>
              <a:rPr lang="en-US" dirty="0"/>
              <a:t> Pulse</a:t>
            </a:r>
          </a:p>
        </p:txBody>
      </p:sp>
      <p:pic>
        <p:nvPicPr>
          <p:cNvPr id="7" name="Grafik 6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BD472F5E-4476-4A89-9BD2-7A3D221F4C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143" r="-3" b="13714"/>
          <a:stretch/>
        </p:blipFill>
        <p:spPr>
          <a:xfrm>
            <a:off x="6568097" y="1852186"/>
            <a:ext cx="4651339" cy="2471326"/>
          </a:xfrm>
          <a:prstGeom prst="rect">
            <a:avLst/>
          </a:prstGeom>
        </p:spPr>
      </p:pic>
      <p:pic>
        <p:nvPicPr>
          <p:cNvPr id="9" name="Grafik 8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C37FDFF3-8FD7-492D-919A-45497993A5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117" r="-3" b="20034"/>
          <a:stretch/>
        </p:blipFill>
        <p:spPr>
          <a:xfrm>
            <a:off x="6568096" y="4396489"/>
            <a:ext cx="4651339" cy="2461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3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81E6DE-F5F5-45E9-9F66-6636723F8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Kinematik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FD7C195C-9316-4DFF-A27C-B7C2ADD40FB6}"/>
              </a:ext>
            </a:extLst>
          </p:cNvPr>
          <p:cNvSpPr/>
          <p:nvPr/>
        </p:nvSpPr>
        <p:spPr>
          <a:xfrm>
            <a:off x="4097326" y="4117681"/>
            <a:ext cx="2360814" cy="8562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Forward </a:t>
            </a:r>
            <a:r>
              <a:rPr lang="de-DE" dirty="0" err="1"/>
              <a:t>Kinematics</a:t>
            </a:r>
            <a:endParaRPr lang="de-DE" dirty="0"/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F0A4D638-B97D-46EC-9661-B766EC31EEE4}"/>
              </a:ext>
            </a:extLst>
          </p:cNvPr>
          <p:cNvSpPr/>
          <p:nvPr/>
        </p:nvSpPr>
        <p:spPr>
          <a:xfrm>
            <a:off x="4097326" y="2444801"/>
            <a:ext cx="2360814" cy="8562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Inverse </a:t>
            </a:r>
            <a:r>
              <a:rPr lang="de-DE" dirty="0" err="1"/>
              <a:t>Kinematics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D1988B5-A2FC-4E94-8B56-5C7ED6F5AE25}"/>
              </a:ext>
            </a:extLst>
          </p:cNvPr>
          <p:cNvSpPr txBox="1"/>
          <p:nvPr/>
        </p:nvSpPr>
        <p:spPr>
          <a:xfrm>
            <a:off x="622607" y="3235439"/>
            <a:ext cx="2177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Geschwindigkeit Richtung </a:t>
            </a:r>
          </a:p>
          <a:p>
            <a:pPr algn="ctr"/>
            <a:r>
              <a:rPr lang="de-DE" dirty="0"/>
              <a:t>Drehung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E14F5BC-5F2C-4EE5-9B03-8676F5EBF8DE}"/>
              </a:ext>
            </a:extLst>
          </p:cNvPr>
          <p:cNvSpPr txBox="1"/>
          <p:nvPr/>
        </p:nvSpPr>
        <p:spPr>
          <a:xfrm>
            <a:off x="7671797" y="3373939"/>
            <a:ext cx="2360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Geschwindigkeiten für jedes Rad</a:t>
            </a:r>
          </a:p>
        </p:txBody>
      </p:sp>
      <p:sp>
        <p:nvSpPr>
          <p:cNvPr id="10" name="Pfeil: gebogen 9">
            <a:extLst>
              <a:ext uri="{FF2B5EF4-FFF2-40B4-BE49-F238E27FC236}">
                <a16:creationId xmlns:a16="http://schemas.microsoft.com/office/drawing/2014/main" id="{D2867FF3-FABC-4912-BEA9-B0216575572A}"/>
              </a:ext>
            </a:extLst>
          </p:cNvPr>
          <p:cNvSpPr/>
          <p:nvPr/>
        </p:nvSpPr>
        <p:spPr>
          <a:xfrm>
            <a:off x="1653385" y="2542849"/>
            <a:ext cx="2294314" cy="59020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Pfeil: gebogen 12">
            <a:extLst>
              <a:ext uri="{FF2B5EF4-FFF2-40B4-BE49-F238E27FC236}">
                <a16:creationId xmlns:a16="http://schemas.microsoft.com/office/drawing/2014/main" id="{F76A3028-9024-44EB-BD67-3E74E307CC83}"/>
              </a:ext>
            </a:extLst>
          </p:cNvPr>
          <p:cNvSpPr/>
          <p:nvPr/>
        </p:nvSpPr>
        <p:spPr>
          <a:xfrm rot="16200000">
            <a:off x="2472189" y="3290202"/>
            <a:ext cx="590205" cy="236081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4" name="Pfeil: gebogen 13">
            <a:extLst>
              <a:ext uri="{FF2B5EF4-FFF2-40B4-BE49-F238E27FC236}">
                <a16:creationId xmlns:a16="http://schemas.microsoft.com/office/drawing/2014/main" id="{A61839DF-0B60-44F2-B662-2EC170E93553}"/>
              </a:ext>
            </a:extLst>
          </p:cNvPr>
          <p:cNvSpPr/>
          <p:nvPr/>
        </p:nvSpPr>
        <p:spPr>
          <a:xfrm rot="10800000">
            <a:off x="6641015" y="4175506"/>
            <a:ext cx="2294314" cy="59020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5" name="Pfeil: gebogen 14">
            <a:extLst>
              <a:ext uri="{FF2B5EF4-FFF2-40B4-BE49-F238E27FC236}">
                <a16:creationId xmlns:a16="http://schemas.microsoft.com/office/drawing/2014/main" id="{4B148014-31A6-4A63-989B-9AAE7DAFB180}"/>
              </a:ext>
            </a:extLst>
          </p:cNvPr>
          <p:cNvSpPr/>
          <p:nvPr/>
        </p:nvSpPr>
        <p:spPr>
          <a:xfrm rot="5400000">
            <a:off x="7526319" y="1743195"/>
            <a:ext cx="590205" cy="236081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058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F4D70B9-5932-4399-8809-2F5984B9A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9776" y="1206124"/>
            <a:ext cx="4646195" cy="499872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F1959067-FC49-4DF1-AF4C-C92071A35BD6}"/>
              </a:ext>
            </a:extLst>
          </p:cNvPr>
          <p:cNvSpPr/>
          <p:nvPr/>
        </p:nvSpPr>
        <p:spPr>
          <a:xfrm>
            <a:off x="5710336" y="1588678"/>
            <a:ext cx="1623526" cy="18263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4CABE09-57F9-4B3D-A84A-5F9DA1FF9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678" y="160478"/>
            <a:ext cx="9692640" cy="1325562"/>
          </a:xfrm>
        </p:spPr>
        <p:txBody>
          <a:bodyPr/>
          <a:lstStyle/>
          <a:p>
            <a:r>
              <a:rPr lang="de-DE" dirty="0"/>
              <a:t>Zwischenstand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C05CFBD-A5E9-4270-BDCC-2283C1CBF8E7}"/>
              </a:ext>
            </a:extLst>
          </p:cNvPr>
          <p:cNvSpPr txBox="1"/>
          <p:nvPr/>
        </p:nvSpPr>
        <p:spPr>
          <a:xfrm>
            <a:off x="5010129" y="2901041"/>
            <a:ext cx="1950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{I;1.57;1.0;0.0}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B480111-E73A-4937-B19C-B39A9EBAC2FA}"/>
              </a:ext>
            </a:extLst>
          </p:cNvPr>
          <p:cNvCxnSpPr/>
          <p:nvPr/>
        </p:nvCxnSpPr>
        <p:spPr>
          <a:xfrm>
            <a:off x="6699380" y="3125749"/>
            <a:ext cx="625151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38068AF0-177B-4434-AD08-91CBF2C53918}"/>
              </a:ext>
            </a:extLst>
          </p:cNvPr>
          <p:cNvSpPr txBox="1"/>
          <p:nvPr/>
        </p:nvSpPr>
        <p:spPr>
          <a:xfrm>
            <a:off x="923731" y="1772810"/>
            <a:ext cx="355496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  <a:p>
            <a:r>
              <a:rPr lang="de-DE" dirty="0"/>
              <a:t>Probleme:</a:t>
            </a:r>
          </a:p>
          <a:p>
            <a:endParaRPr lang="de-DE" dirty="0"/>
          </a:p>
          <a:p>
            <a:pPr marL="742950" lvl="1" indent="-285750">
              <a:buFontTx/>
              <a:buChar char="-"/>
            </a:pPr>
            <a:r>
              <a:rPr lang="de-DE" dirty="0" err="1"/>
              <a:t>Teensy</a:t>
            </a:r>
            <a:r>
              <a:rPr lang="de-DE" dirty="0"/>
              <a:t> ist Low-Level (Realtime vs. OS)</a:t>
            </a:r>
          </a:p>
          <a:p>
            <a:pPr lvl="1"/>
            <a:endParaRPr lang="de-DE" dirty="0"/>
          </a:p>
          <a:p>
            <a:pPr marL="742950" lvl="1" indent="-285750">
              <a:buFontTx/>
              <a:buChar char="-"/>
            </a:pPr>
            <a:r>
              <a:rPr lang="de-DE" dirty="0"/>
              <a:t>Sensoren mit großen Datenmengen?</a:t>
            </a:r>
          </a:p>
          <a:p>
            <a:pPr lvl="1"/>
            <a:endParaRPr lang="de-DE" dirty="0"/>
          </a:p>
          <a:p>
            <a:pPr marL="742950" lvl="1" indent="-285750">
              <a:buFontTx/>
              <a:buChar char="-"/>
            </a:pPr>
            <a:r>
              <a:rPr lang="de-DE" dirty="0"/>
              <a:t>Algorithmen mit hohem Rechenaufwand?</a:t>
            </a:r>
          </a:p>
          <a:p>
            <a:pPr lvl="1"/>
            <a:endParaRPr lang="de-DE" dirty="0"/>
          </a:p>
          <a:p>
            <a:pPr marL="742950" lvl="1" indent="-285750">
              <a:buFontTx/>
              <a:buChar char="-"/>
            </a:pPr>
            <a:r>
              <a:rPr lang="de-DE" b="1" dirty="0"/>
              <a:t>Modularität?</a:t>
            </a:r>
          </a:p>
        </p:txBody>
      </p:sp>
    </p:spTree>
    <p:extLst>
      <p:ext uri="{BB962C8B-B14F-4D97-AF65-F5344CB8AC3E}">
        <p14:creationId xmlns:p14="http://schemas.microsoft.com/office/powerpoint/2010/main" val="1014853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5F53B-59D0-4B6B-942E-B9C2B6AE4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860" y="365760"/>
            <a:ext cx="9692640" cy="1325562"/>
          </a:xfrm>
        </p:spPr>
        <p:txBody>
          <a:bodyPr/>
          <a:lstStyle/>
          <a:p>
            <a:r>
              <a:rPr lang="de-DE" dirty="0"/>
              <a:t>Lösung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BF3DBD-F58A-4B39-92A5-17DF08CBE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860" y="1828800"/>
            <a:ext cx="8595360" cy="4351337"/>
          </a:xfrm>
        </p:spPr>
        <p:txBody>
          <a:bodyPr/>
          <a:lstStyle/>
          <a:p>
            <a:r>
              <a:rPr lang="de-DE" dirty="0"/>
              <a:t>Raspberry Pi 4</a:t>
            </a:r>
          </a:p>
          <a:p>
            <a:pPr lvl="1"/>
            <a:r>
              <a:rPr lang="de-DE" dirty="0"/>
              <a:t>Betriebssystem</a:t>
            </a:r>
          </a:p>
          <a:p>
            <a:pPr lvl="1"/>
            <a:r>
              <a:rPr lang="de-DE" dirty="0"/>
              <a:t>Schnellerer Prozessor, mehr RAM</a:t>
            </a:r>
          </a:p>
          <a:p>
            <a:pPr lvl="1"/>
            <a:r>
              <a:rPr lang="de-DE" dirty="0"/>
              <a:t>Netzwerkverbindung</a:t>
            </a:r>
          </a:p>
          <a:p>
            <a:pPr lvl="1"/>
            <a:r>
              <a:rPr lang="de-DE" dirty="0"/>
              <a:t>Standard Peripherieanschlüsse (USB, Bluetooth, WLAN etc.)</a:t>
            </a:r>
          </a:p>
          <a:p>
            <a:pPr lvl="1"/>
            <a:endParaRPr lang="de-DE" dirty="0"/>
          </a:p>
          <a:p>
            <a:r>
              <a:rPr lang="de-DE" dirty="0"/>
              <a:t>Robot Operating System 2</a:t>
            </a:r>
          </a:p>
          <a:p>
            <a:pPr lvl="1"/>
            <a:r>
              <a:rPr lang="de-DE" dirty="0"/>
              <a:t>Pub/Sub</a:t>
            </a:r>
          </a:p>
          <a:p>
            <a:pPr lvl="1"/>
            <a:r>
              <a:rPr lang="de-DE" dirty="0"/>
              <a:t>Kommunikation verschiedener Roboter-Komponenten</a:t>
            </a:r>
          </a:p>
          <a:p>
            <a:pPr lvl="1"/>
            <a:r>
              <a:rPr lang="de-DE" dirty="0"/>
              <a:t>Modularität</a:t>
            </a:r>
          </a:p>
          <a:p>
            <a:pPr lvl="1"/>
            <a:r>
              <a:rPr lang="de-DE" dirty="0"/>
              <a:t>Graph-basiert (Nodes stellen Funktionalität oder Hardware zur Verfügung)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0D7C2A8-8353-4E99-A978-BE791B9F1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306" y="4155313"/>
            <a:ext cx="1412810" cy="1412810"/>
          </a:xfrm>
          <a:prstGeom prst="rect">
            <a:avLst/>
          </a:prstGeom>
        </p:spPr>
      </p:pic>
      <p:pic>
        <p:nvPicPr>
          <p:cNvPr id="6" name="Grafik 5" descr="Ein Bild, das Vektorgrafiken enthält.&#10;&#10;Automatisch generierte Beschreibung">
            <a:extLst>
              <a:ext uri="{FF2B5EF4-FFF2-40B4-BE49-F238E27FC236}">
                <a16:creationId xmlns:a16="http://schemas.microsoft.com/office/drawing/2014/main" id="{AA904ECD-A7B1-476F-9E4A-3A0F55180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748" y="1634502"/>
            <a:ext cx="27432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43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384929-2B8F-4654-8493-43B34A946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4" y="276022"/>
            <a:ext cx="9692640" cy="775447"/>
          </a:xfrm>
        </p:spPr>
        <p:txBody>
          <a:bodyPr/>
          <a:lstStyle/>
          <a:p>
            <a:r>
              <a:rPr lang="de-DE" dirty="0"/>
              <a:t>Hardwarenähe und Rechenaufwand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75508ED-4A28-4BC3-B045-54B71E35AE22}"/>
              </a:ext>
            </a:extLst>
          </p:cNvPr>
          <p:cNvSpPr/>
          <p:nvPr/>
        </p:nvSpPr>
        <p:spPr>
          <a:xfrm>
            <a:off x="776477" y="1902087"/>
            <a:ext cx="2071396" cy="998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Laptop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4013EEC-5B73-4A1F-83BD-CFBC3988D8FE}"/>
              </a:ext>
            </a:extLst>
          </p:cNvPr>
          <p:cNvSpPr/>
          <p:nvPr/>
        </p:nvSpPr>
        <p:spPr>
          <a:xfrm>
            <a:off x="4525828" y="1902087"/>
            <a:ext cx="2071396" cy="998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Raspberry 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5D0AA56-D7CE-4F0D-9BA4-7BFB966A0FB5}"/>
              </a:ext>
            </a:extLst>
          </p:cNvPr>
          <p:cNvSpPr/>
          <p:nvPr/>
        </p:nvSpPr>
        <p:spPr>
          <a:xfrm>
            <a:off x="8275179" y="1902087"/>
            <a:ext cx="2071396" cy="998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Teensy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00F3BA4-DC18-43FA-9A73-F9E98ED8058D}"/>
              </a:ext>
            </a:extLst>
          </p:cNvPr>
          <p:cNvSpPr/>
          <p:nvPr/>
        </p:nvSpPr>
        <p:spPr>
          <a:xfrm>
            <a:off x="4923809" y="3833523"/>
            <a:ext cx="1275434" cy="510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Sensor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80C8CA9B-12FA-466C-A6F2-1693F0130E2C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2847873" y="2401275"/>
            <a:ext cx="1677955" cy="0"/>
          </a:xfrm>
          <a:prstGeom prst="line">
            <a:avLst/>
          </a:prstGeom>
          <a:ln w="254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44ED9F56-8CF7-41D4-8633-EBAB22471F69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6597224" y="2401275"/>
            <a:ext cx="1677955" cy="0"/>
          </a:xfrm>
          <a:prstGeom prst="line">
            <a:avLst/>
          </a:prstGeom>
          <a:ln w="254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F82EDC59-0AAC-4C03-A6ED-8E30722E282E}"/>
              </a:ext>
            </a:extLst>
          </p:cNvPr>
          <p:cNvSpPr txBox="1"/>
          <p:nvPr/>
        </p:nvSpPr>
        <p:spPr>
          <a:xfrm>
            <a:off x="7080860" y="2088697"/>
            <a:ext cx="1091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USB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9438498-E9E9-4A77-8C42-4B40EAC0AB07}"/>
              </a:ext>
            </a:extLst>
          </p:cNvPr>
          <p:cNvSpPr txBox="1"/>
          <p:nvPr/>
        </p:nvSpPr>
        <p:spPr>
          <a:xfrm>
            <a:off x="5561526" y="3123232"/>
            <a:ext cx="1476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USB/GPIO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1DFCD7BA-30A7-4C2E-BF23-F8CEB8E06FA2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5561526" y="2900463"/>
            <a:ext cx="0" cy="933060"/>
          </a:xfrm>
          <a:prstGeom prst="line">
            <a:avLst/>
          </a:prstGeom>
          <a:ln w="254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feld 19">
            <a:extLst>
              <a:ext uri="{FF2B5EF4-FFF2-40B4-BE49-F238E27FC236}">
                <a16:creationId xmlns:a16="http://schemas.microsoft.com/office/drawing/2014/main" id="{63FEE7D1-3601-425F-9F6C-630877700BAC}"/>
              </a:ext>
            </a:extLst>
          </p:cNvPr>
          <p:cNvSpPr txBox="1"/>
          <p:nvPr/>
        </p:nvSpPr>
        <p:spPr>
          <a:xfrm>
            <a:off x="2997719" y="2088698"/>
            <a:ext cx="1476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WLAN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5F76550E-5918-4E8B-AEB5-885B37492AC9}"/>
              </a:ext>
            </a:extLst>
          </p:cNvPr>
          <p:cNvSpPr txBox="1"/>
          <p:nvPr/>
        </p:nvSpPr>
        <p:spPr>
          <a:xfrm>
            <a:off x="522514" y="5035478"/>
            <a:ext cx="27991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Hoher Rechenaufwand</a:t>
            </a:r>
          </a:p>
          <a:p>
            <a:pPr algn="ctr"/>
            <a:endParaRPr lang="de-DE" dirty="0"/>
          </a:p>
          <a:p>
            <a:pPr algn="ctr"/>
            <a:r>
              <a:rPr lang="de-DE" dirty="0"/>
              <a:t>Keine Hardware Schnittstellen nötig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F53BF4D5-AD32-4976-AE75-D368C838246B}"/>
              </a:ext>
            </a:extLst>
          </p:cNvPr>
          <p:cNvSpPr txBox="1"/>
          <p:nvPr/>
        </p:nvSpPr>
        <p:spPr>
          <a:xfrm>
            <a:off x="3953848" y="5035477"/>
            <a:ext cx="3498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Mittlerer Rechenaufwand</a:t>
            </a:r>
          </a:p>
          <a:p>
            <a:pPr algn="ctr"/>
            <a:endParaRPr lang="de-DE" dirty="0"/>
          </a:p>
          <a:p>
            <a:pPr algn="ctr"/>
            <a:r>
              <a:rPr lang="de-DE" dirty="0"/>
              <a:t>Hardware Schnittstellen nötig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9986841-DB40-40AA-A48E-011F338928FD}"/>
              </a:ext>
            </a:extLst>
          </p:cNvPr>
          <p:cNvSpPr txBox="1"/>
          <p:nvPr/>
        </p:nvSpPr>
        <p:spPr>
          <a:xfrm>
            <a:off x="7927910" y="5035477"/>
            <a:ext cx="2799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Echtzeit</a:t>
            </a:r>
          </a:p>
          <a:p>
            <a:pPr algn="ctr"/>
            <a:endParaRPr lang="de-DE" dirty="0"/>
          </a:p>
          <a:p>
            <a:pPr algn="ctr"/>
            <a:r>
              <a:rPr lang="de-DE" dirty="0"/>
              <a:t>Hardwarenähe</a:t>
            </a:r>
          </a:p>
        </p:txBody>
      </p:sp>
    </p:spTree>
    <p:extLst>
      <p:ext uri="{BB962C8B-B14F-4D97-AF65-F5344CB8AC3E}">
        <p14:creationId xmlns:p14="http://schemas.microsoft.com/office/powerpoint/2010/main" val="401363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ussicht">
  <a:themeElements>
    <a:clrScheme name="Aussicht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Aussicht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sicht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-Design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A16170-AED4-43FB-90C7-1F1653EBFACC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a4f35948-e619-41b3-aa29-22878b09cfd2"/>
    <ds:schemaRef ds:uri="http://schemas.microsoft.com/office/infopath/2007/PartnerControls"/>
    <ds:schemaRef ds:uri="40262f94-9f35-4ac3-9a90-690165a166b7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1C05A15-2C36-4B2C-9ED7-7313D59409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61EA76-1630-4788-A629-8FDAFC9205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TM03457515[[fn=Aussicht]]</Template>
  <TotalTime>0</TotalTime>
  <Words>398</Words>
  <Application>Microsoft Office PowerPoint</Application>
  <PresentationFormat>Breitbild</PresentationFormat>
  <Paragraphs>103</Paragraphs>
  <Slides>15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Century Schoolbook</vt:lpstr>
      <vt:lpstr>Georgia</vt:lpstr>
      <vt:lpstr>Wingdings 2</vt:lpstr>
      <vt:lpstr>Aussicht</vt:lpstr>
      <vt:lpstr>Programmierung eines  Omni Wheel Roboters</vt:lpstr>
      <vt:lpstr>Übersicht</vt:lpstr>
      <vt:lpstr>Ausgangslage</vt:lpstr>
      <vt:lpstr>Aufgaben</vt:lpstr>
      <vt:lpstr>Motorsteuerung</vt:lpstr>
      <vt:lpstr>Kinematik</vt:lpstr>
      <vt:lpstr>Zwischenstand</vt:lpstr>
      <vt:lpstr>Lösung</vt:lpstr>
      <vt:lpstr>Hardwarenähe und Rechenaufwand</vt:lpstr>
      <vt:lpstr>Funktionen</vt:lpstr>
      <vt:lpstr>Manuelle Steuerung</vt:lpstr>
      <vt:lpstr>Abfahren von Wegpunkten</vt:lpstr>
      <vt:lpstr>Lidar</vt:lpstr>
      <vt:lpstr>Anknüpfpunkte und offene Probleme</vt:lpstr>
      <vt:lpstr>Vielen Dank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Programmierung eines  Omni Wheel Roboters</dc:title>
  <dc:creator>Michel, Jonathan</dc:creator>
  <cp:lastModifiedBy>Michel, Jonathan</cp:lastModifiedBy>
  <cp:revision>27</cp:revision>
  <dcterms:created xsi:type="dcterms:W3CDTF">2022-05-09T06:54:13Z</dcterms:created>
  <dcterms:modified xsi:type="dcterms:W3CDTF">2022-05-11T12:04:27Z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